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sldIdLst>
    <p:sldId id="320" r:id="rId2"/>
    <p:sldId id="321" r:id="rId3"/>
    <p:sldId id="308" r:id="rId4"/>
    <p:sldId id="990" r:id="rId5"/>
    <p:sldId id="324" r:id="rId6"/>
    <p:sldId id="1138" r:id="rId7"/>
    <p:sldId id="1153" r:id="rId8"/>
    <p:sldId id="1154" r:id="rId9"/>
    <p:sldId id="1155" r:id="rId10"/>
    <p:sldId id="1156" r:id="rId11"/>
    <p:sldId id="1157" r:id="rId12"/>
    <p:sldId id="1158" r:id="rId13"/>
    <p:sldId id="1159" r:id="rId14"/>
    <p:sldId id="1160" r:id="rId15"/>
    <p:sldId id="1161" r:id="rId16"/>
    <p:sldId id="1162" r:id="rId17"/>
    <p:sldId id="1163" r:id="rId18"/>
    <p:sldId id="1164" r:id="rId19"/>
    <p:sldId id="1165" r:id="rId20"/>
    <p:sldId id="1166" r:id="rId21"/>
    <p:sldId id="1167" r:id="rId22"/>
    <p:sldId id="1168" r:id="rId23"/>
    <p:sldId id="1169" r:id="rId24"/>
    <p:sldId id="1170" r:id="rId25"/>
    <p:sldId id="1171" r:id="rId26"/>
    <p:sldId id="1172" r:id="rId27"/>
    <p:sldId id="1173" r:id="rId28"/>
    <p:sldId id="1174" r:id="rId29"/>
    <p:sldId id="1175" r:id="rId30"/>
    <p:sldId id="1176" r:id="rId31"/>
    <p:sldId id="1177" r:id="rId32"/>
    <p:sldId id="1178" r:id="rId33"/>
    <p:sldId id="1179" r:id="rId34"/>
    <p:sldId id="1180" r:id="rId35"/>
    <p:sldId id="1181" r:id="rId36"/>
    <p:sldId id="1182" r:id="rId37"/>
    <p:sldId id="1183" r:id="rId38"/>
    <p:sldId id="1184" r:id="rId39"/>
    <p:sldId id="1185" r:id="rId40"/>
    <p:sldId id="1186" r:id="rId41"/>
    <p:sldId id="1187" r:id="rId42"/>
    <p:sldId id="1193" r:id="rId43"/>
    <p:sldId id="1195" r:id="rId44"/>
    <p:sldId id="1188" r:id="rId45"/>
    <p:sldId id="1133" r:id="rId46"/>
    <p:sldId id="1095" r:id="rId47"/>
    <p:sldId id="909" r:id="rId48"/>
    <p:sldId id="925" r:id="rId49"/>
    <p:sldId id="910" r:id="rId50"/>
    <p:sldId id="908" r:id="rId51"/>
    <p:sldId id="922" r:id="rId52"/>
    <p:sldId id="923" r:id="rId53"/>
    <p:sldId id="1087" r:id="rId54"/>
    <p:sldId id="1093" r:id="rId55"/>
    <p:sldId id="988" r:id="rId56"/>
    <p:sldId id="926" r:id="rId57"/>
    <p:sldId id="1196" r:id="rId58"/>
    <p:sldId id="987" r:id="rId59"/>
    <p:sldId id="1197" r:id="rId60"/>
    <p:sldId id="989" r:id="rId61"/>
    <p:sldId id="927" r:id="rId62"/>
    <p:sldId id="941" r:id="rId63"/>
    <p:sldId id="1134" r:id="rId64"/>
    <p:sldId id="929" r:id="rId65"/>
    <p:sldId id="1152" r:id="rId66"/>
    <p:sldId id="930" r:id="rId67"/>
    <p:sldId id="931" r:id="rId68"/>
    <p:sldId id="932" r:id="rId69"/>
    <p:sldId id="1142" r:id="rId70"/>
    <p:sldId id="933" r:id="rId71"/>
    <p:sldId id="1143" r:id="rId72"/>
    <p:sldId id="935" r:id="rId73"/>
    <p:sldId id="1145" r:id="rId74"/>
    <p:sldId id="1146" r:id="rId75"/>
    <p:sldId id="934" r:id="rId76"/>
    <p:sldId id="1144" r:id="rId77"/>
    <p:sldId id="936" r:id="rId78"/>
    <p:sldId id="937" r:id="rId79"/>
    <p:sldId id="938" r:id="rId80"/>
    <p:sldId id="259" r:id="rId81"/>
    <p:sldId id="891" r:id="rId82"/>
    <p:sldId id="939" r:id="rId83"/>
    <p:sldId id="940" r:id="rId84"/>
    <p:sldId id="943" r:id="rId85"/>
    <p:sldId id="944" r:id="rId86"/>
    <p:sldId id="889" r:id="rId87"/>
    <p:sldId id="1149" r:id="rId88"/>
    <p:sldId id="1148" r:id="rId89"/>
    <p:sldId id="1151" r:id="rId90"/>
    <p:sldId id="1150" r:id="rId91"/>
    <p:sldId id="1139" r:id="rId92"/>
    <p:sldId id="1140" r:id="rId93"/>
    <p:sldId id="942" r:id="rId94"/>
    <p:sldId id="1198" r:id="rId95"/>
    <p:sldId id="1199" r:id="rId96"/>
    <p:sldId id="991" r:id="rId97"/>
    <p:sldId id="945" r:id="rId98"/>
    <p:sldId id="326" r:id="rId99"/>
    <p:sldId id="946" r:id="rId100"/>
    <p:sldId id="947" r:id="rId101"/>
    <p:sldId id="949" r:id="rId102"/>
    <p:sldId id="948" r:id="rId103"/>
    <p:sldId id="950" r:id="rId104"/>
    <p:sldId id="888" r:id="rId105"/>
    <p:sldId id="951" r:id="rId106"/>
    <p:sldId id="952" r:id="rId107"/>
    <p:sldId id="954" r:id="rId108"/>
    <p:sldId id="982" r:id="rId109"/>
    <p:sldId id="318" r:id="rId110"/>
    <p:sldId id="1141" r:id="rId111"/>
    <p:sldId id="319" r:id="rId112"/>
    <p:sldId id="984" r:id="rId113"/>
    <p:sldId id="992" r:id="rId114"/>
    <p:sldId id="993" r:id="rId115"/>
    <p:sldId id="994" r:id="rId116"/>
    <p:sldId id="995" r:id="rId117"/>
    <p:sldId id="996" r:id="rId118"/>
    <p:sldId id="266" r:id="rId119"/>
    <p:sldId id="262" r:id="rId120"/>
    <p:sldId id="263" r:id="rId121"/>
    <p:sldId id="264" r:id="rId122"/>
    <p:sldId id="265" r:id="rId123"/>
    <p:sldId id="261" r:id="rId124"/>
    <p:sldId id="869" r:id="rId125"/>
    <p:sldId id="870" r:id="rId126"/>
    <p:sldId id="267" r:id="rId127"/>
    <p:sldId id="986" r:id="rId128"/>
    <p:sldId id="985" r:id="rId129"/>
  </p:sldIdLst>
  <p:sldSz cx="14630400" cy="8229600"/>
  <p:notesSz cx="6858000" cy="91440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23682F-06DB-4929-91E1-3852C86117E5}">
          <p14:sldIdLst>
            <p14:sldId id="320"/>
            <p14:sldId id="321"/>
            <p14:sldId id="308"/>
            <p14:sldId id="990"/>
          </p14:sldIdLst>
        </p14:section>
        <p14:section name="1: the &quot;metaphor&quot; - Amar's Story" id="{B3CFD8FE-3319-4B80-967F-EAE1567FFA1F}">
          <p14:sldIdLst>
            <p14:sldId id="324"/>
            <p14:sldId id="1138"/>
            <p14:sldId id="1153"/>
            <p14:sldId id="1154"/>
            <p14:sldId id="1155"/>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93"/>
            <p14:sldId id="1195"/>
            <p14:sldId id="1188"/>
            <p14:sldId id="1133"/>
          </p14:sldIdLst>
        </p14:section>
        <p14:section name="2: Introducing OpenHIE-on-FHIR" id="{C8F232DD-C718-4911-8B17-B9D42BC3E164}">
          <p14:sldIdLst>
            <p14:sldId id="1095"/>
            <p14:sldId id="909"/>
            <p14:sldId id="925"/>
            <p14:sldId id="910"/>
            <p14:sldId id="908"/>
            <p14:sldId id="922"/>
            <p14:sldId id="923"/>
            <p14:sldId id="1087"/>
            <p14:sldId id="1093"/>
            <p14:sldId id="988"/>
            <p14:sldId id="926"/>
            <p14:sldId id="1196"/>
            <p14:sldId id="987"/>
            <p14:sldId id="1197"/>
            <p14:sldId id="989"/>
          </p14:sldIdLst>
        </p14:section>
        <p14:section name="3: the OpenHIE-on-FHIR infrastructure model" id="{D21A17DA-5702-4EB2-990A-E0C865AE20BF}">
          <p14:sldIdLst>
            <p14:sldId id="927"/>
            <p14:sldId id="941"/>
            <p14:sldId id="1134"/>
            <p14:sldId id="929"/>
            <p14:sldId id="1152"/>
            <p14:sldId id="930"/>
            <p14:sldId id="931"/>
            <p14:sldId id="932"/>
            <p14:sldId id="1142"/>
            <p14:sldId id="933"/>
            <p14:sldId id="1143"/>
            <p14:sldId id="935"/>
            <p14:sldId id="1145"/>
            <p14:sldId id="1146"/>
            <p14:sldId id="934"/>
            <p14:sldId id="1144"/>
            <p14:sldId id="936"/>
            <p14:sldId id="937"/>
            <p14:sldId id="938"/>
            <p14:sldId id="259"/>
            <p14:sldId id="891"/>
            <p14:sldId id="939"/>
            <p14:sldId id="940"/>
            <p14:sldId id="943"/>
            <p14:sldId id="944"/>
            <p14:sldId id="889"/>
            <p14:sldId id="1149"/>
            <p14:sldId id="1148"/>
            <p14:sldId id="1151"/>
            <p14:sldId id="1150"/>
            <p14:sldId id="1139"/>
            <p14:sldId id="1140"/>
            <p14:sldId id="942"/>
            <p14:sldId id="1198"/>
            <p14:sldId id="1199"/>
            <p14:sldId id="991"/>
          </p14:sldIdLst>
        </p14:section>
        <p14:section name="4: Leveraging the 1-2-3-4 pattern to capture value" id="{D8F754B0-F7DA-4409-9234-12DC6B00445E}">
          <p14:sldIdLst>
            <p14:sldId id="945"/>
            <p14:sldId id="326"/>
            <p14:sldId id="946"/>
            <p14:sldId id="947"/>
            <p14:sldId id="949"/>
            <p14:sldId id="948"/>
            <p14:sldId id="950"/>
            <p14:sldId id="888"/>
            <p14:sldId id="951"/>
            <p14:sldId id="952"/>
            <p14:sldId id="954"/>
            <p14:sldId id="982"/>
            <p14:sldId id="318"/>
            <p14:sldId id="1141"/>
            <p14:sldId id="319"/>
            <p14:sldId id="984"/>
            <p14:sldId id="992"/>
            <p14:sldId id="993"/>
            <p14:sldId id="994"/>
            <p14:sldId id="995"/>
            <p14:sldId id="996"/>
          </p14:sldIdLst>
        </p14:section>
        <p14:section name="5: How does digital health impact upon health?" id="{C052E6A1-5E4D-4B54-898F-E7367464D926}">
          <p14:sldIdLst>
            <p14:sldId id="266"/>
            <p14:sldId id="262"/>
            <p14:sldId id="263"/>
            <p14:sldId id="264"/>
            <p14:sldId id="265"/>
            <p14:sldId id="261"/>
            <p14:sldId id="869"/>
            <p14:sldId id="870"/>
            <p14:sldId id="267"/>
            <p14:sldId id="986"/>
            <p14:sldId id="985"/>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EBA46-AEDB-4F5D-9B7C-617A1837C697}" v="3" dt="2024-08-01T01:45:16.5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0556" autoAdjust="0"/>
  </p:normalViewPr>
  <p:slideViewPr>
    <p:cSldViewPr>
      <p:cViewPr varScale="1">
        <p:scale>
          <a:sx n="81" d="100"/>
          <a:sy n="81" d="100"/>
        </p:scale>
        <p:origin x="996" y="84"/>
      </p:cViewPr>
      <p:guideLst>
        <p:guide orient="horz" pos="2592"/>
        <p:guide pos="4608"/>
      </p:guideLst>
    </p:cSldViewPr>
  </p:slideViewPr>
  <p:notesTextViewPr>
    <p:cViewPr>
      <p:scale>
        <a:sx n="100" d="100"/>
        <a:sy n="100" d="100"/>
      </p:scale>
      <p:origin x="0" y="0"/>
    </p:cViewPr>
  </p:notesTextViewPr>
  <p:sorterViewPr>
    <p:cViewPr varScale="1">
      <p:scale>
        <a:sx n="1" d="1"/>
        <a:sy n="1" d="1"/>
      </p:scale>
      <p:origin x="0" y="-460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rek Ritz" userId="8fe56b9ef4ca82ce" providerId="LiveId" clId="{2BE140C0-3B45-4C0C-9E6D-E3FE70ED6D29}"/>
    <pc:docChg chg="custSel modSld">
      <pc:chgData name="Derek Ritz" userId="8fe56b9ef4ca82ce" providerId="LiveId" clId="{2BE140C0-3B45-4C0C-9E6D-E3FE70ED6D29}" dt="2023-07-28T01:07:23.146" v="66" actId="6549"/>
      <pc:docMkLst>
        <pc:docMk/>
      </pc:docMkLst>
      <pc:sldChg chg="modSp mod">
        <pc:chgData name="Derek Ritz" userId="8fe56b9ef4ca82ce" providerId="LiveId" clId="{2BE140C0-3B45-4C0C-9E6D-E3FE70ED6D29}" dt="2023-07-28T01:06:05.024" v="12" actId="6549"/>
        <pc:sldMkLst>
          <pc:docMk/>
          <pc:sldMk cId="2602801357" sldId="927"/>
        </pc:sldMkLst>
        <pc:spChg chg="mod">
          <ac:chgData name="Derek Ritz" userId="8fe56b9ef4ca82ce" providerId="LiveId" clId="{2BE140C0-3B45-4C0C-9E6D-E3FE70ED6D29}" dt="2023-07-28T01:06:05.024" v="12" actId="6549"/>
          <ac:spMkLst>
            <pc:docMk/>
            <pc:sldMk cId="2602801357" sldId="927"/>
            <ac:spMk id="7" creationId="{CE45B477-A9D1-E3B7-3484-9CA78285224E}"/>
          </ac:spMkLst>
        </pc:spChg>
      </pc:sldChg>
      <pc:sldChg chg="modSp mod">
        <pc:chgData name="Derek Ritz" userId="8fe56b9ef4ca82ce" providerId="LiveId" clId="{2BE140C0-3B45-4C0C-9E6D-E3FE70ED6D29}" dt="2023-07-28T01:07:23.146" v="66" actId="6549"/>
        <pc:sldMkLst>
          <pc:docMk/>
          <pc:sldMk cId="3892696611" sldId="941"/>
        </pc:sldMkLst>
        <pc:spChg chg="mod">
          <ac:chgData name="Derek Ritz" userId="8fe56b9ef4ca82ce" providerId="LiveId" clId="{2BE140C0-3B45-4C0C-9E6D-E3FE70ED6D29}" dt="2023-07-28T01:07:23.146" v="66" actId="6549"/>
          <ac:spMkLst>
            <pc:docMk/>
            <pc:sldMk cId="3892696611" sldId="941"/>
            <ac:spMk id="4" creationId="{A3DCC931-F5B5-932D-3BFC-EB755461BCFC}"/>
          </ac:spMkLst>
        </pc:spChg>
      </pc:sldChg>
      <pc:sldChg chg="addSp modSp">
        <pc:chgData name="Derek Ritz" userId="8fe56b9ef4ca82ce" providerId="LiveId" clId="{2BE140C0-3B45-4C0C-9E6D-E3FE70ED6D29}" dt="2023-07-26T20:43:57.233" v="0"/>
        <pc:sldMkLst>
          <pc:docMk/>
          <pc:sldMk cId="1063247823" sldId="985"/>
        </pc:sldMkLst>
        <pc:spChg chg="add mod">
          <ac:chgData name="Derek Ritz" userId="8fe56b9ef4ca82ce" providerId="LiveId" clId="{2BE140C0-3B45-4C0C-9E6D-E3FE70ED6D29}" dt="2023-07-26T20:43:57.233" v="0"/>
          <ac:spMkLst>
            <pc:docMk/>
            <pc:sldMk cId="1063247823" sldId="985"/>
            <ac:spMk id="5" creationId="{8A0BEF72-4EE3-BDF4-CC95-87CD5AD81037}"/>
          </ac:spMkLst>
        </pc:spChg>
      </pc:sldChg>
    </pc:docChg>
  </pc:docChgLst>
  <pc:docChgLst>
    <pc:chgData name="Derek Ritz" userId="8fe56b9ef4ca82ce" providerId="LiveId" clId="{DCD4B4A3-D16F-4E6A-8B3C-688477AB9336}"/>
    <pc:docChg chg="undo custSel addSld delSld modSld sldOrd modMainMaster addSection modSection">
      <pc:chgData name="Derek Ritz" userId="8fe56b9ef4ca82ce" providerId="LiveId" clId="{DCD4B4A3-D16F-4E6A-8B3C-688477AB9336}" dt="2024-06-25T09:55:34.844" v="10951" actId="6549"/>
      <pc:docMkLst>
        <pc:docMk/>
      </pc:docMkLst>
      <pc:sldChg chg="add mod modShow modNotesTx">
        <pc:chgData name="Derek Ritz" userId="8fe56b9ef4ca82ce" providerId="LiveId" clId="{DCD4B4A3-D16F-4E6A-8B3C-688477AB9336}" dt="2024-06-18T15:12:01.080" v="9113" actId="20577"/>
        <pc:sldMkLst>
          <pc:docMk/>
          <pc:sldMk cId="1296353919" sldId="259"/>
        </pc:sldMkLst>
      </pc:sldChg>
      <pc:sldChg chg="add">
        <pc:chgData name="Derek Ritz" userId="8fe56b9ef4ca82ce" providerId="LiveId" clId="{DCD4B4A3-D16F-4E6A-8B3C-688477AB9336}" dt="2024-06-17T16:02:59.557" v="5"/>
        <pc:sldMkLst>
          <pc:docMk/>
          <pc:sldMk cId="3863690919" sldId="261"/>
        </pc:sldMkLst>
      </pc:sldChg>
      <pc:sldChg chg="add">
        <pc:chgData name="Derek Ritz" userId="8fe56b9ef4ca82ce" providerId="LiveId" clId="{DCD4B4A3-D16F-4E6A-8B3C-688477AB9336}" dt="2024-06-17T16:02:59.557" v="5"/>
        <pc:sldMkLst>
          <pc:docMk/>
          <pc:sldMk cId="110062006" sldId="262"/>
        </pc:sldMkLst>
      </pc:sldChg>
      <pc:sldChg chg="add">
        <pc:chgData name="Derek Ritz" userId="8fe56b9ef4ca82ce" providerId="LiveId" clId="{DCD4B4A3-D16F-4E6A-8B3C-688477AB9336}" dt="2024-06-17T16:02:59.557" v="5"/>
        <pc:sldMkLst>
          <pc:docMk/>
          <pc:sldMk cId="1123945732" sldId="263"/>
        </pc:sldMkLst>
      </pc:sldChg>
      <pc:sldChg chg="add">
        <pc:chgData name="Derek Ritz" userId="8fe56b9ef4ca82ce" providerId="LiveId" clId="{DCD4B4A3-D16F-4E6A-8B3C-688477AB9336}" dt="2024-06-17T16:02:59.557" v="5"/>
        <pc:sldMkLst>
          <pc:docMk/>
          <pc:sldMk cId="3580905114" sldId="264"/>
        </pc:sldMkLst>
      </pc:sldChg>
      <pc:sldChg chg="add">
        <pc:chgData name="Derek Ritz" userId="8fe56b9ef4ca82ce" providerId="LiveId" clId="{DCD4B4A3-D16F-4E6A-8B3C-688477AB9336}" dt="2024-06-17T16:02:59.557" v="5"/>
        <pc:sldMkLst>
          <pc:docMk/>
          <pc:sldMk cId="109825055" sldId="265"/>
        </pc:sldMkLst>
      </pc:sldChg>
      <pc:sldChg chg="add">
        <pc:chgData name="Derek Ritz" userId="8fe56b9ef4ca82ce" providerId="LiveId" clId="{DCD4B4A3-D16F-4E6A-8B3C-688477AB9336}" dt="2024-06-17T16:02:59.557" v="5"/>
        <pc:sldMkLst>
          <pc:docMk/>
          <pc:sldMk cId="1822555674" sldId="266"/>
        </pc:sldMkLst>
      </pc:sldChg>
      <pc:sldChg chg="modSp add mod">
        <pc:chgData name="Derek Ritz" userId="8fe56b9ef4ca82ce" providerId="LiveId" clId="{DCD4B4A3-D16F-4E6A-8B3C-688477AB9336}" dt="2024-06-18T14:12:54.252" v="8284" actId="14100"/>
        <pc:sldMkLst>
          <pc:docMk/>
          <pc:sldMk cId="1453770309" sldId="267"/>
        </pc:sldMkLst>
        <pc:spChg chg="mod">
          <ac:chgData name="Derek Ritz" userId="8fe56b9ef4ca82ce" providerId="LiveId" clId="{DCD4B4A3-D16F-4E6A-8B3C-688477AB9336}" dt="2024-06-18T14:12:54.252" v="8284" actId="14100"/>
          <ac:spMkLst>
            <pc:docMk/>
            <pc:sldMk cId="1453770309" sldId="267"/>
            <ac:spMk id="5" creationId="{F1C4A787-158A-FC8D-F6A1-5A13636B6548}"/>
          </ac:spMkLst>
        </pc:spChg>
      </pc:sldChg>
      <pc:sldChg chg="ord">
        <pc:chgData name="Derek Ritz" userId="8fe56b9ef4ca82ce" providerId="LiveId" clId="{DCD4B4A3-D16F-4E6A-8B3C-688477AB9336}" dt="2024-06-17T16:02:55.694" v="4"/>
        <pc:sldMkLst>
          <pc:docMk/>
          <pc:sldMk cId="596197572" sldId="319"/>
        </pc:sldMkLst>
      </pc:sldChg>
      <pc:sldChg chg="del">
        <pc:chgData name="Derek Ritz" userId="8fe56b9ef4ca82ce" providerId="LiveId" clId="{DCD4B4A3-D16F-4E6A-8B3C-688477AB9336}" dt="2024-06-17T16:05:38.018" v="23" actId="47"/>
        <pc:sldMkLst>
          <pc:docMk/>
          <pc:sldMk cId="3761208134" sldId="323"/>
        </pc:sldMkLst>
      </pc:sldChg>
      <pc:sldChg chg="modSp mod ord">
        <pc:chgData name="Derek Ritz" userId="8fe56b9ef4ca82ce" providerId="LiveId" clId="{DCD4B4A3-D16F-4E6A-8B3C-688477AB9336}" dt="2024-06-18T09:33:52.036" v="6946" actId="14100"/>
        <pc:sldMkLst>
          <pc:docMk/>
          <pc:sldMk cId="12281659" sldId="324"/>
        </pc:sldMkLst>
        <pc:spChg chg="mod">
          <ac:chgData name="Derek Ritz" userId="8fe56b9ef4ca82ce" providerId="LiveId" clId="{DCD4B4A3-D16F-4E6A-8B3C-688477AB9336}" dt="2024-06-18T09:33:52.036" v="6946" actId="14100"/>
          <ac:spMkLst>
            <pc:docMk/>
            <pc:sldMk cId="12281659" sldId="324"/>
            <ac:spMk id="7" creationId="{CE45B477-A9D1-E3B7-3484-9CA78285224E}"/>
          </ac:spMkLst>
        </pc:spChg>
      </pc:sldChg>
      <pc:sldChg chg="modSp mod">
        <pc:chgData name="Derek Ritz" userId="8fe56b9ef4ca82ce" providerId="LiveId" clId="{DCD4B4A3-D16F-4E6A-8B3C-688477AB9336}" dt="2024-06-18T14:06:08.415" v="8232" actId="6549"/>
        <pc:sldMkLst>
          <pc:docMk/>
          <pc:sldMk cId="1746381635" sldId="326"/>
        </pc:sldMkLst>
        <pc:spChg chg="mod">
          <ac:chgData name="Derek Ritz" userId="8fe56b9ef4ca82ce" providerId="LiveId" clId="{DCD4B4A3-D16F-4E6A-8B3C-688477AB9336}" dt="2024-06-18T14:06:08.415" v="8232" actId="6549"/>
          <ac:spMkLst>
            <pc:docMk/>
            <pc:sldMk cId="1746381635" sldId="326"/>
            <ac:spMk id="14" creationId="{1BE0B5F7-1525-CD3C-6658-FE8B618DCC1A}"/>
          </ac:spMkLst>
        </pc:spChg>
      </pc:sldChg>
      <pc:sldChg chg="add">
        <pc:chgData name="Derek Ritz" userId="8fe56b9ef4ca82ce" providerId="LiveId" clId="{DCD4B4A3-D16F-4E6A-8B3C-688477AB9336}" dt="2024-06-17T16:02:59.557" v="5"/>
        <pc:sldMkLst>
          <pc:docMk/>
          <pc:sldMk cId="3157717984" sldId="869"/>
        </pc:sldMkLst>
      </pc:sldChg>
      <pc:sldChg chg="add">
        <pc:chgData name="Derek Ritz" userId="8fe56b9ef4ca82ce" providerId="LiveId" clId="{DCD4B4A3-D16F-4E6A-8B3C-688477AB9336}" dt="2024-06-17T16:02:59.557" v="5"/>
        <pc:sldMkLst>
          <pc:docMk/>
          <pc:sldMk cId="1777877776" sldId="870"/>
        </pc:sldMkLst>
      </pc:sldChg>
      <pc:sldChg chg="delSp modSp mod">
        <pc:chgData name="Derek Ritz" userId="8fe56b9ef4ca82ce" providerId="LiveId" clId="{DCD4B4A3-D16F-4E6A-8B3C-688477AB9336}" dt="2024-06-25T09:52:51.071" v="10925" actId="14100"/>
        <pc:sldMkLst>
          <pc:docMk/>
          <pc:sldMk cId="1836626926" sldId="888"/>
        </pc:sldMkLst>
        <pc:spChg chg="del">
          <ac:chgData name="Derek Ritz" userId="8fe56b9ef4ca82ce" providerId="LiveId" clId="{DCD4B4A3-D16F-4E6A-8B3C-688477AB9336}" dt="2024-06-25T09:52:46.872" v="10924" actId="478"/>
          <ac:spMkLst>
            <pc:docMk/>
            <pc:sldMk cId="1836626926" sldId="888"/>
            <ac:spMk id="3" creationId="{B720F268-5B38-EAB8-BE48-9D17AA9B4B8F}"/>
          </ac:spMkLst>
        </pc:spChg>
        <pc:cxnChg chg="mod">
          <ac:chgData name="Derek Ritz" userId="8fe56b9ef4ca82ce" providerId="LiveId" clId="{DCD4B4A3-D16F-4E6A-8B3C-688477AB9336}" dt="2024-06-25T09:52:51.071" v="10925" actId="14100"/>
          <ac:cxnSpMkLst>
            <pc:docMk/>
            <pc:sldMk cId="1836626926" sldId="888"/>
            <ac:cxnSpMk id="33" creationId="{2D9FDDA9-991A-2C80-A451-160E7C5E9154}"/>
          </ac:cxnSpMkLst>
        </pc:cxnChg>
      </pc:sldChg>
      <pc:sldChg chg="addSp delSp modSp mod">
        <pc:chgData name="Derek Ritz" userId="8fe56b9ef4ca82ce" providerId="LiveId" clId="{DCD4B4A3-D16F-4E6A-8B3C-688477AB9336}" dt="2024-06-18T16:01:50.247" v="9217"/>
        <pc:sldMkLst>
          <pc:docMk/>
          <pc:sldMk cId="637425252" sldId="889"/>
        </pc:sldMkLst>
        <pc:spChg chg="add mod">
          <ac:chgData name="Derek Ritz" userId="8fe56b9ef4ca82ce" providerId="LiveId" clId="{DCD4B4A3-D16F-4E6A-8B3C-688477AB9336}" dt="2024-06-18T16:01:50.247" v="9217"/>
          <ac:spMkLst>
            <pc:docMk/>
            <pc:sldMk cId="637425252" sldId="889"/>
            <ac:spMk id="63" creationId="{8500DA16-84BE-E6EA-52BD-8A0A4E44329B}"/>
          </ac:spMkLst>
        </pc:spChg>
        <pc:spChg chg="add mod">
          <ac:chgData name="Derek Ritz" userId="8fe56b9ef4ca82ce" providerId="LiveId" clId="{DCD4B4A3-D16F-4E6A-8B3C-688477AB9336}" dt="2024-06-18T16:01:50.247" v="9217"/>
          <ac:spMkLst>
            <pc:docMk/>
            <pc:sldMk cId="637425252" sldId="889"/>
            <ac:spMk id="73" creationId="{218076DA-1CF3-CE93-3614-CD9ADD864CE2}"/>
          </ac:spMkLst>
        </pc:spChg>
        <pc:spChg chg="del">
          <ac:chgData name="Derek Ritz" userId="8fe56b9ef4ca82ce" providerId="LiveId" clId="{DCD4B4A3-D16F-4E6A-8B3C-688477AB9336}" dt="2024-06-18T16:01:48.657" v="9216" actId="478"/>
          <ac:spMkLst>
            <pc:docMk/>
            <pc:sldMk cId="637425252" sldId="889"/>
            <ac:spMk id="144" creationId="{8FE7DDCC-F526-CA83-4B64-300AB376C168}"/>
          </ac:spMkLst>
        </pc:spChg>
        <pc:spChg chg="del">
          <ac:chgData name="Derek Ritz" userId="8fe56b9ef4ca82ce" providerId="LiveId" clId="{DCD4B4A3-D16F-4E6A-8B3C-688477AB9336}" dt="2024-06-18T16:01:48.657" v="9216" actId="478"/>
          <ac:spMkLst>
            <pc:docMk/>
            <pc:sldMk cId="637425252" sldId="889"/>
            <ac:spMk id="145" creationId="{6B553E95-4478-BB76-40E9-856DD3B6B04B}"/>
          </ac:spMkLst>
        </pc:spChg>
        <pc:spChg chg="del">
          <ac:chgData name="Derek Ritz" userId="8fe56b9ef4ca82ce" providerId="LiveId" clId="{DCD4B4A3-D16F-4E6A-8B3C-688477AB9336}" dt="2024-06-18T16:01:48.657" v="9216" actId="478"/>
          <ac:spMkLst>
            <pc:docMk/>
            <pc:sldMk cId="637425252" sldId="889"/>
            <ac:spMk id="146" creationId="{C16F8567-8A46-BBCB-CB61-D81166903E71}"/>
          </ac:spMkLst>
        </pc:spChg>
        <pc:spChg chg="mod">
          <ac:chgData name="Derek Ritz" userId="8fe56b9ef4ca82ce" providerId="LiveId" clId="{DCD4B4A3-D16F-4E6A-8B3C-688477AB9336}" dt="2024-06-18T10:08:20.483" v="7621"/>
          <ac:spMkLst>
            <pc:docMk/>
            <pc:sldMk cId="637425252" sldId="889"/>
            <ac:spMk id="147" creationId="{D905F9FE-312B-ED40-D3F8-C7F2A877401E}"/>
          </ac:spMkLst>
        </pc:spChg>
      </pc:sldChg>
      <pc:sldChg chg="modSp mod">
        <pc:chgData name="Derek Ritz" userId="8fe56b9ef4ca82ce" providerId="LiveId" clId="{DCD4B4A3-D16F-4E6A-8B3C-688477AB9336}" dt="2024-06-18T16:12:44.623" v="9434" actId="1076"/>
        <pc:sldMkLst>
          <pc:docMk/>
          <pc:sldMk cId="1183466052" sldId="891"/>
        </pc:sldMkLst>
        <pc:spChg chg="mod">
          <ac:chgData name="Derek Ritz" userId="8fe56b9ef4ca82ce" providerId="LiveId" clId="{DCD4B4A3-D16F-4E6A-8B3C-688477AB9336}" dt="2024-06-18T16:12:44.623" v="9434" actId="1076"/>
          <ac:spMkLst>
            <pc:docMk/>
            <pc:sldMk cId="1183466052" sldId="891"/>
            <ac:spMk id="2" creationId="{EE3C5626-887C-DC58-BC07-62E2B6102C5A}"/>
          </ac:spMkLst>
        </pc:spChg>
      </pc:sldChg>
      <pc:sldChg chg="modNotesTx">
        <pc:chgData name="Derek Ritz" userId="8fe56b9ef4ca82ce" providerId="LiveId" clId="{DCD4B4A3-D16F-4E6A-8B3C-688477AB9336}" dt="2024-06-18T16:07:47.545" v="9316" actId="6549"/>
        <pc:sldMkLst>
          <pc:docMk/>
          <pc:sldMk cId="3265344410" sldId="922"/>
        </pc:sldMkLst>
      </pc:sldChg>
      <pc:sldChg chg="modNotesTx">
        <pc:chgData name="Derek Ritz" userId="8fe56b9ef4ca82ce" providerId="LiveId" clId="{DCD4B4A3-D16F-4E6A-8B3C-688477AB9336}" dt="2024-06-18T16:07:23.327" v="9315" actId="6549"/>
        <pc:sldMkLst>
          <pc:docMk/>
          <pc:sldMk cId="947941883" sldId="923"/>
        </pc:sldMkLst>
      </pc:sldChg>
      <pc:sldChg chg="del">
        <pc:chgData name="Derek Ritz" userId="8fe56b9ef4ca82ce" providerId="LiveId" clId="{DCD4B4A3-D16F-4E6A-8B3C-688477AB9336}" dt="2024-06-17T16:17:13.199" v="35" actId="47"/>
        <pc:sldMkLst>
          <pc:docMk/>
          <pc:sldMk cId="1291293821" sldId="924"/>
        </pc:sldMkLst>
      </pc:sldChg>
      <pc:sldChg chg="addSp modSp mod modNotesTx">
        <pc:chgData name="Derek Ritz" userId="8fe56b9ef4ca82ce" providerId="LiveId" clId="{DCD4B4A3-D16F-4E6A-8B3C-688477AB9336}" dt="2024-06-25T09:55:08.307" v="10950" actId="207"/>
        <pc:sldMkLst>
          <pc:docMk/>
          <pc:sldMk cId="878836764" sldId="926"/>
        </pc:sldMkLst>
        <pc:spChg chg="add mod">
          <ac:chgData name="Derek Ritz" userId="8fe56b9ef4ca82ce" providerId="LiveId" clId="{DCD4B4A3-D16F-4E6A-8B3C-688477AB9336}" dt="2024-06-25T09:55:08.307" v="10950" actId="207"/>
          <ac:spMkLst>
            <pc:docMk/>
            <pc:sldMk cId="878836764" sldId="926"/>
            <ac:spMk id="6" creationId="{664A412D-457F-4D90-05C9-C56C6A18E03E}"/>
          </ac:spMkLst>
        </pc:spChg>
      </pc:sldChg>
      <pc:sldChg chg="modSp mod">
        <pc:chgData name="Derek Ritz" userId="8fe56b9ef4ca82ce" providerId="LiveId" clId="{DCD4B4A3-D16F-4E6A-8B3C-688477AB9336}" dt="2024-06-18T10:06:33.391" v="7616" actId="14100"/>
        <pc:sldMkLst>
          <pc:docMk/>
          <pc:sldMk cId="2602801357" sldId="927"/>
        </pc:sldMkLst>
        <pc:spChg chg="mod">
          <ac:chgData name="Derek Ritz" userId="8fe56b9ef4ca82ce" providerId="LiveId" clId="{DCD4B4A3-D16F-4E6A-8B3C-688477AB9336}" dt="2024-06-18T10:06:33.391" v="7616" actId="14100"/>
          <ac:spMkLst>
            <pc:docMk/>
            <pc:sldMk cId="2602801357" sldId="927"/>
            <ac:spMk id="7" creationId="{CE45B477-A9D1-E3B7-3484-9CA78285224E}"/>
          </ac:spMkLst>
        </pc:spChg>
      </pc:sldChg>
      <pc:sldChg chg="delSp modSp mod modTransition">
        <pc:chgData name="Derek Ritz" userId="8fe56b9ef4ca82ce" providerId="LiveId" clId="{DCD4B4A3-D16F-4E6A-8B3C-688477AB9336}" dt="2024-06-18T15:56:42.831" v="9172" actId="1037"/>
        <pc:sldMkLst>
          <pc:docMk/>
          <pc:sldMk cId="3047771382" sldId="929"/>
        </pc:sldMkLst>
        <pc:spChg chg="mod">
          <ac:chgData name="Derek Ritz" userId="8fe56b9ef4ca82ce" providerId="LiveId" clId="{DCD4B4A3-D16F-4E6A-8B3C-688477AB9336}" dt="2024-06-18T15:56:42.831" v="9172" actId="1037"/>
          <ac:spMkLst>
            <pc:docMk/>
            <pc:sldMk cId="3047771382" sldId="929"/>
            <ac:spMk id="145" creationId="{6B553E95-4478-BB76-40E9-856DD3B6B04B}"/>
          </ac:spMkLst>
        </pc:spChg>
        <pc:spChg chg="del">
          <ac:chgData name="Derek Ritz" userId="8fe56b9ef4ca82ce" providerId="LiveId" clId="{DCD4B4A3-D16F-4E6A-8B3C-688477AB9336}" dt="2024-06-18T15:56:33.859" v="9156" actId="478"/>
          <ac:spMkLst>
            <pc:docMk/>
            <pc:sldMk cId="3047771382" sldId="929"/>
            <ac:spMk id="146" creationId="{C16F8567-8A46-BBCB-CB61-D81166903E71}"/>
          </ac:spMkLst>
        </pc:spChg>
        <pc:spChg chg="mod">
          <ac:chgData name="Derek Ritz" userId="8fe56b9ef4ca82ce" providerId="LiveId" clId="{DCD4B4A3-D16F-4E6A-8B3C-688477AB9336}" dt="2024-06-18T10:07:34.788" v="7620" actId="20577"/>
          <ac:spMkLst>
            <pc:docMk/>
            <pc:sldMk cId="3047771382" sldId="929"/>
            <ac:spMk id="147" creationId="{D905F9FE-312B-ED40-D3F8-C7F2A877401E}"/>
          </ac:spMkLst>
        </pc:spChg>
      </pc:sldChg>
      <pc:sldChg chg="addSp delSp modSp mod">
        <pc:chgData name="Derek Ritz" userId="8fe56b9ef4ca82ce" providerId="LiveId" clId="{DCD4B4A3-D16F-4E6A-8B3C-688477AB9336}" dt="2024-06-25T09:40:05.873" v="10720" actId="478"/>
        <pc:sldMkLst>
          <pc:docMk/>
          <pc:sldMk cId="1460404727" sldId="930"/>
        </pc:sldMkLst>
        <pc:spChg chg="del">
          <ac:chgData name="Derek Ritz" userId="8fe56b9ef4ca82ce" providerId="LiveId" clId="{DCD4B4A3-D16F-4E6A-8B3C-688477AB9336}" dt="2024-06-25T09:40:05.873" v="10720" actId="478"/>
          <ac:spMkLst>
            <pc:docMk/>
            <pc:sldMk cId="1460404727" sldId="930"/>
            <ac:spMk id="2" creationId="{0669F7C3-D749-0C15-95D1-4EA3DA9E1656}"/>
          </ac:spMkLst>
        </pc:spChg>
        <pc:spChg chg="add mod">
          <ac:chgData name="Derek Ritz" userId="8fe56b9ef4ca82ce" providerId="LiveId" clId="{DCD4B4A3-D16F-4E6A-8B3C-688477AB9336}" dt="2024-06-18T15:56:59.342" v="9175"/>
          <ac:spMkLst>
            <pc:docMk/>
            <pc:sldMk cId="1460404727" sldId="930"/>
            <ac:spMk id="37" creationId="{5353E487-FF69-E675-835E-6B744A029570}"/>
          </ac:spMkLst>
        </pc:spChg>
        <pc:spChg chg="add mod">
          <ac:chgData name="Derek Ritz" userId="8fe56b9ef4ca82ce" providerId="LiveId" clId="{DCD4B4A3-D16F-4E6A-8B3C-688477AB9336}" dt="2024-06-18T15:56:59.342" v="9175"/>
          <ac:spMkLst>
            <pc:docMk/>
            <pc:sldMk cId="1460404727" sldId="930"/>
            <ac:spMk id="39" creationId="{B6B10FF0-D079-7C52-ED6C-5A67DBB89A9D}"/>
          </ac:spMkLst>
        </pc:spChg>
        <pc:spChg chg="del">
          <ac:chgData name="Derek Ritz" userId="8fe56b9ef4ca82ce" providerId="LiveId" clId="{DCD4B4A3-D16F-4E6A-8B3C-688477AB9336}" dt="2024-06-18T15:56:52.767" v="9173" actId="478"/>
          <ac:spMkLst>
            <pc:docMk/>
            <pc:sldMk cId="1460404727" sldId="930"/>
            <ac:spMk id="144" creationId="{8FE7DDCC-F526-CA83-4B64-300AB376C168}"/>
          </ac:spMkLst>
        </pc:spChg>
        <pc:spChg chg="del">
          <ac:chgData name="Derek Ritz" userId="8fe56b9ef4ca82ce" providerId="LiveId" clId="{DCD4B4A3-D16F-4E6A-8B3C-688477AB9336}" dt="2024-06-18T15:56:57.979" v="9174" actId="478"/>
          <ac:spMkLst>
            <pc:docMk/>
            <pc:sldMk cId="1460404727" sldId="930"/>
            <ac:spMk id="145" creationId="{6B553E95-4478-BB76-40E9-856DD3B6B04B}"/>
          </ac:spMkLst>
        </pc:spChg>
        <pc:spChg chg="del">
          <ac:chgData name="Derek Ritz" userId="8fe56b9ef4ca82ce" providerId="LiveId" clId="{DCD4B4A3-D16F-4E6A-8B3C-688477AB9336}" dt="2024-06-18T15:56:52.767" v="9173" actId="478"/>
          <ac:spMkLst>
            <pc:docMk/>
            <pc:sldMk cId="1460404727" sldId="930"/>
            <ac:spMk id="146" creationId="{C16F8567-8A46-BBCB-CB61-D81166903E71}"/>
          </ac:spMkLst>
        </pc:spChg>
        <pc:spChg chg="mod">
          <ac:chgData name="Derek Ritz" userId="8fe56b9ef4ca82ce" providerId="LiveId" clId="{DCD4B4A3-D16F-4E6A-8B3C-688477AB9336}" dt="2024-06-18T10:08:20.483" v="7621"/>
          <ac:spMkLst>
            <pc:docMk/>
            <pc:sldMk cId="1460404727" sldId="930"/>
            <ac:spMk id="147" creationId="{D905F9FE-312B-ED40-D3F8-C7F2A877401E}"/>
          </ac:spMkLst>
        </pc:spChg>
      </pc:sldChg>
      <pc:sldChg chg="addSp delSp modSp mod">
        <pc:chgData name="Derek Ritz" userId="8fe56b9ef4ca82ce" providerId="LiveId" clId="{DCD4B4A3-D16F-4E6A-8B3C-688477AB9336}" dt="2024-06-25T09:40:10.983" v="10721" actId="478"/>
        <pc:sldMkLst>
          <pc:docMk/>
          <pc:sldMk cId="2158710275" sldId="931"/>
        </pc:sldMkLst>
        <pc:spChg chg="del">
          <ac:chgData name="Derek Ritz" userId="8fe56b9ef4ca82ce" providerId="LiveId" clId="{DCD4B4A3-D16F-4E6A-8B3C-688477AB9336}" dt="2024-06-25T09:40:10.983" v="10721" actId="478"/>
          <ac:spMkLst>
            <pc:docMk/>
            <pc:sldMk cId="2158710275" sldId="931"/>
            <ac:spMk id="2" creationId="{0669F7C3-D749-0C15-95D1-4EA3DA9E1656}"/>
          </ac:spMkLst>
        </pc:spChg>
        <pc:spChg chg="add mod">
          <ac:chgData name="Derek Ritz" userId="8fe56b9ef4ca82ce" providerId="LiveId" clId="{DCD4B4A3-D16F-4E6A-8B3C-688477AB9336}" dt="2024-06-18T15:57:12.514" v="9178"/>
          <ac:spMkLst>
            <pc:docMk/>
            <pc:sldMk cId="2158710275" sldId="931"/>
            <ac:spMk id="37" creationId="{0EE4393B-5183-EC35-54DE-2405CC8A23ED}"/>
          </ac:spMkLst>
        </pc:spChg>
        <pc:spChg chg="add mod">
          <ac:chgData name="Derek Ritz" userId="8fe56b9ef4ca82ce" providerId="LiveId" clId="{DCD4B4A3-D16F-4E6A-8B3C-688477AB9336}" dt="2024-06-18T15:57:12.514" v="9178"/>
          <ac:spMkLst>
            <pc:docMk/>
            <pc:sldMk cId="2158710275" sldId="931"/>
            <ac:spMk id="39" creationId="{FBD1C911-FB69-8607-08CF-5C0F3708C46A}"/>
          </ac:spMkLst>
        </pc:spChg>
        <pc:spChg chg="del">
          <ac:chgData name="Derek Ritz" userId="8fe56b9ef4ca82ce" providerId="LiveId" clId="{DCD4B4A3-D16F-4E6A-8B3C-688477AB9336}" dt="2024-06-18T15:57:06.451" v="9176" actId="478"/>
          <ac:spMkLst>
            <pc:docMk/>
            <pc:sldMk cId="2158710275" sldId="931"/>
            <ac:spMk id="144" creationId="{8FE7DDCC-F526-CA83-4B64-300AB376C168}"/>
          </ac:spMkLst>
        </pc:spChg>
        <pc:spChg chg="del">
          <ac:chgData name="Derek Ritz" userId="8fe56b9ef4ca82ce" providerId="LiveId" clId="{DCD4B4A3-D16F-4E6A-8B3C-688477AB9336}" dt="2024-06-18T15:57:11.306" v="9177" actId="478"/>
          <ac:spMkLst>
            <pc:docMk/>
            <pc:sldMk cId="2158710275" sldId="931"/>
            <ac:spMk id="145" creationId="{6B553E95-4478-BB76-40E9-856DD3B6B04B}"/>
          </ac:spMkLst>
        </pc:spChg>
        <pc:spChg chg="del">
          <ac:chgData name="Derek Ritz" userId="8fe56b9ef4ca82ce" providerId="LiveId" clId="{DCD4B4A3-D16F-4E6A-8B3C-688477AB9336}" dt="2024-06-18T15:57:06.451" v="9176" actId="478"/>
          <ac:spMkLst>
            <pc:docMk/>
            <pc:sldMk cId="2158710275" sldId="931"/>
            <ac:spMk id="146" creationId="{C16F8567-8A46-BBCB-CB61-D81166903E71}"/>
          </ac:spMkLst>
        </pc:spChg>
        <pc:spChg chg="mod">
          <ac:chgData name="Derek Ritz" userId="8fe56b9ef4ca82ce" providerId="LiveId" clId="{DCD4B4A3-D16F-4E6A-8B3C-688477AB9336}" dt="2024-06-18T10:08:20.483" v="7621"/>
          <ac:spMkLst>
            <pc:docMk/>
            <pc:sldMk cId="2158710275" sldId="931"/>
            <ac:spMk id="147" creationId="{D905F9FE-312B-ED40-D3F8-C7F2A877401E}"/>
          </ac:spMkLst>
        </pc:spChg>
      </pc:sldChg>
      <pc:sldChg chg="addSp delSp modSp mod">
        <pc:chgData name="Derek Ritz" userId="8fe56b9ef4ca82ce" providerId="LiveId" clId="{DCD4B4A3-D16F-4E6A-8B3C-688477AB9336}" dt="2024-06-25T09:40:14.634" v="10722" actId="478"/>
        <pc:sldMkLst>
          <pc:docMk/>
          <pc:sldMk cId="2028115323" sldId="932"/>
        </pc:sldMkLst>
        <pc:spChg chg="del">
          <ac:chgData name="Derek Ritz" userId="8fe56b9ef4ca82ce" providerId="LiveId" clId="{DCD4B4A3-D16F-4E6A-8B3C-688477AB9336}" dt="2024-06-25T09:40:14.634" v="10722" actId="478"/>
          <ac:spMkLst>
            <pc:docMk/>
            <pc:sldMk cId="2028115323" sldId="932"/>
            <ac:spMk id="2" creationId="{0669F7C3-D749-0C15-95D1-4EA3DA9E1656}"/>
          </ac:spMkLst>
        </pc:spChg>
        <pc:spChg chg="add mod">
          <ac:chgData name="Derek Ritz" userId="8fe56b9ef4ca82ce" providerId="LiveId" clId="{DCD4B4A3-D16F-4E6A-8B3C-688477AB9336}" dt="2024-06-18T15:57:21.596" v="9180"/>
          <ac:spMkLst>
            <pc:docMk/>
            <pc:sldMk cId="2028115323" sldId="932"/>
            <ac:spMk id="32" creationId="{0B893182-7BE9-AF35-83EF-CF4805764A2D}"/>
          </ac:spMkLst>
        </pc:spChg>
        <pc:spChg chg="add mod">
          <ac:chgData name="Derek Ritz" userId="8fe56b9ef4ca82ce" providerId="LiveId" clId="{DCD4B4A3-D16F-4E6A-8B3C-688477AB9336}" dt="2024-06-18T15:57:21.596" v="9180"/>
          <ac:spMkLst>
            <pc:docMk/>
            <pc:sldMk cId="2028115323" sldId="932"/>
            <ac:spMk id="37" creationId="{45C3A0DB-585D-81A9-1920-4902234560BD}"/>
          </ac:spMkLst>
        </pc:spChg>
        <pc:spChg chg="del">
          <ac:chgData name="Derek Ritz" userId="8fe56b9ef4ca82ce" providerId="LiveId" clId="{DCD4B4A3-D16F-4E6A-8B3C-688477AB9336}" dt="2024-06-18T15:57:20.431" v="9179" actId="478"/>
          <ac:spMkLst>
            <pc:docMk/>
            <pc:sldMk cId="2028115323" sldId="932"/>
            <ac:spMk id="144" creationId="{8FE7DDCC-F526-CA83-4B64-300AB376C168}"/>
          </ac:spMkLst>
        </pc:spChg>
        <pc:spChg chg="del">
          <ac:chgData name="Derek Ritz" userId="8fe56b9ef4ca82ce" providerId="LiveId" clId="{DCD4B4A3-D16F-4E6A-8B3C-688477AB9336}" dt="2024-06-18T15:57:20.431" v="9179" actId="478"/>
          <ac:spMkLst>
            <pc:docMk/>
            <pc:sldMk cId="2028115323" sldId="932"/>
            <ac:spMk id="145" creationId="{6B553E95-4478-BB76-40E9-856DD3B6B04B}"/>
          </ac:spMkLst>
        </pc:spChg>
        <pc:spChg chg="del">
          <ac:chgData name="Derek Ritz" userId="8fe56b9ef4ca82ce" providerId="LiveId" clId="{DCD4B4A3-D16F-4E6A-8B3C-688477AB9336}" dt="2024-06-18T15:57:20.431" v="9179" actId="478"/>
          <ac:spMkLst>
            <pc:docMk/>
            <pc:sldMk cId="2028115323" sldId="932"/>
            <ac:spMk id="146" creationId="{C16F8567-8A46-BBCB-CB61-D81166903E71}"/>
          </ac:spMkLst>
        </pc:spChg>
        <pc:spChg chg="mod">
          <ac:chgData name="Derek Ritz" userId="8fe56b9ef4ca82ce" providerId="LiveId" clId="{DCD4B4A3-D16F-4E6A-8B3C-688477AB9336}" dt="2024-06-18T10:08:20.483" v="7621"/>
          <ac:spMkLst>
            <pc:docMk/>
            <pc:sldMk cId="2028115323" sldId="932"/>
            <ac:spMk id="147" creationId="{D905F9FE-312B-ED40-D3F8-C7F2A877401E}"/>
          </ac:spMkLst>
        </pc:spChg>
      </pc:sldChg>
      <pc:sldChg chg="addSp delSp modSp mod">
        <pc:chgData name="Derek Ritz" userId="8fe56b9ef4ca82ce" providerId="LiveId" clId="{DCD4B4A3-D16F-4E6A-8B3C-688477AB9336}" dt="2024-06-25T09:40:20.222" v="10723" actId="478"/>
        <pc:sldMkLst>
          <pc:docMk/>
          <pc:sldMk cId="440848254" sldId="933"/>
        </pc:sldMkLst>
        <pc:spChg chg="del">
          <ac:chgData name="Derek Ritz" userId="8fe56b9ef4ca82ce" providerId="LiveId" clId="{DCD4B4A3-D16F-4E6A-8B3C-688477AB9336}" dt="2024-06-25T09:40:20.222" v="10723" actId="478"/>
          <ac:spMkLst>
            <pc:docMk/>
            <pc:sldMk cId="440848254" sldId="933"/>
            <ac:spMk id="2" creationId="{0669F7C3-D749-0C15-95D1-4EA3DA9E1656}"/>
          </ac:spMkLst>
        </pc:spChg>
        <pc:spChg chg="add mod">
          <ac:chgData name="Derek Ritz" userId="8fe56b9ef4ca82ce" providerId="LiveId" clId="{DCD4B4A3-D16F-4E6A-8B3C-688477AB9336}" dt="2024-06-18T15:57:36.940" v="9182"/>
          <ac:spMkLst>
            <pc:docMk/>
            <pc:sldMk cId="440848254" sldId="933"/>
            <ac:spMk id="32" creationId="{8D92AE14-C1D0-C37D-D9ED-99E02A1FFC62}"/>
          </ac:spMkLst>
        </pc:spChg>
        <pc:spChg chg="add mod">
          <ac:chgData name="Derek Ritz" userId="8fe56b9ef4ca82ce" providerId="LiveId" clId="{DCD4B4A3-D16F-4E6A-8B3C-688477AB9336}" dt="2024-06-18T15:57:36.940" v="9182"/>
          <ac:spMkLst>
            <pc:docMk/>
            <pc:sldMk cId="440848254" sldId="933"/>
            <ac:spMk id="37" creationId="{EF92AC12-1EAA-093E-8A7B-AA3A50998E2D}"/>
          </ac:spMkLst>
        </pc:spChg>
        <pc:spChg chg="del">
          <ac:chgData name="Derek Ritz" userId="8fe56b9ef4ca82ce" providerId="LiveId" clId="{DCD4B4A3-D16F-4E6A-8B3C-688477AB9336}" dt="2024-06-18T15:57:35.762" v="9181" actId="478"/>
          <ac:spMkLst>
            <pc:docMk/>
            <pc:sldMk cId="440848254" sldId="933"/>
            <ac:spMk id="144" creationId="{8FE7DDCC-F526-CA83-4B64-300AB376C168}"/>
          </ac:spMkLst>
        </pc:spChg>
        <pc:spChg chg="del">
          <ac:chgData name="Derek Ritz" userId="8fe56b9ef4ca82ce" providerId="LiveId" clId="{DCD4B4A3-D16F-4E6A-8B3C-688477AB9336}" dt="2024-06-18T15:57:35.762" v="9181" actId="478"/>
          <ac:spMkLst>
            <pc:docMk/>
            <pc:sldMk cId="440848254" sldId="933"/>
            <ac:spMk id="145" creationId="{6B553E95-4478-BB76-40E9-856DD3B6B04B}"/>
          </ac:spMkLst>
        </pc:spChg>
        <pc:spChg chg="del">
          <ac:chgData name="Derek Ritz" userId="8fe56b9ef4ca82ce" providerId="LiveId" clId="{DCD4B4A3-D16F-4E6A-8B3C-688477AB9336}" dt="2024-06-18T15:57:35.762" v="9181" actId="478"/>
          <ac:spMkLst>
            <pc:docMk/>
            <pc:sldMk cId="440848254" sldId="933"/>
            <ac:spMk id="146" creationId="{C16F8567-8A46-BBCB-CB61-D81166903E71}"/>
          </ac:spMkLst>
        </pc:spChg>
        <pc:spChg chg="mod">
          <ac:chgData name="Derek Ritz" userId="8fe56b9ef4ca82ce" providerId="LiveId" clId="{DCD4B4A3-D16F-4E6A-8B3C-688477AB9336}" dt="2024-06-18T10:08:20.483" v="7621"/>
          <ac:spMkLst>
            <pc:docMk/>
            <pc:sldMk cId="440848254" sldId="933"/>
            <ac:spMk id="147" creationId="{D905F9FE-312B-ED40-D3F8-C7F2A877401E}"/>
          </ac:spMkLst>
        </pc:spChg>
      </pc:sldChg>
      <pc:sldChg chg="addSp delSp modSp mod">
        <pc:chgData name="Derek Ritz" userId="8fe56b9ef4ca82ce" providerId="LiveId" clId="{DCD4B4A3-D16F-4E6A-8B3C-688477AB9336}" dt="2024-06-25T09:40:32.543" v="10725" actId="478"/>
        <pc:sldMkLst>
          <pc:docMk/>
          <pc:sldMk cId="481444202" sldId="934"/>
        </pc:sldMkLst>
        <pc:spChg chg="del">
          <ac:chgData name="Derek Ritz" userId="8fe56b9ef4ca82ce" providerId="LiveId" clId="{DCD4B4A3-D16F-4E6A-8B3C-688477AB9336}" dt="2024-06-25T09:40:32.543" v="10725" actId="478"/>
          <ac:spMkLst>
            <pc:docMk/>
            <pc:sldMk cId="481444202" sldId="934"/>
            <ac:spMk id="2" creationId="{0669F7C3-D749-0C15-95D1-4EA3DA9E1656}"/>
          </ac:spMkLst>
        </pc:spChg>
        <pc:spChg chg="add mod">
          <ac:chgData name="Derek Ritz" userId="8fe56b9ef4ca82ce" providerId="LiveId" clId="{DCD4B4A3-D16F-4E6A-8B3C-688477AB9336}" dt="2024-06-18T16:00:57.225" v="9203"/>
          <ac:spMkLst>
            <pc:docMk/>
            <pc:sldMk cId="481444202" sldId="934"/>
            <ac:spMk id="32" creationId="{FF6F813B-3502-8A63-C287-EA87AE49336D}"/>
          </ac:spMkLst>
        </pc:spChg>
        <pc:spChg chg="add mod">
          <ac:chgData name="Derek Ritz" userId="8fe56b9ef4ca82ce" providerId="LiveId" clId="{DCD4B4A3-D16F-4E6A-8B3C-688477AB9336}" dt="2024-06-18T16:00:57.225" v="9203"/>
          <ac:spMkLst>
            <pc:docMk/>
            <pc:sldMk cId="481444202" sldId="934"/>
            <ac:spMk id="37" creationId="{8B990EA6-4FA8-0FCB-92A5-A2C6D21FFE3C}"/>
          </ac:spMkLst>
        </pc:spChg>
        <pc:spChg chg="del">
          <ac:chgData name="Derek Ritz" userId="8fe56b9ef4ca82ce" providerId="LiveId" clId="{DCD4B4A3-D16F-4E6A-8B3C-688477AB9336}" dt="2024-06-18T16:00:52.368" v="9201" actId="478"/>
          <ac:spMkLst>
            <pc:docMk/>
            <pc:sldMk cId="481444202" sldId="934"/>
            <ac:spMk id="144" creationId="{8FE7DDCC-F526-CA83-4B64-300AB376C168}"/>
          </ac:spMkLst>
        </pc:spChg>
        <pc:spChg chg="del">
          <ac:chgData name="Derek Ritz" userId="8fe56b9ef4ca82ce" providerId="LiveId" clId="{DCD4B4A3-D16F-4E6A-8B3C-688477AB9336}" dt="2024-06-18T16:00:52.368" v="9201" actId="478"/>
          <ac:spMkLst>
            <pc:docMk/>
            <pc:sldMk cId="481444202" sldId="934"/>
            <ac:spMk id="145" creationId="{6B553E95-4478-BB76-40E9-856DD3B6B04B}"/>
          </ac:spMkLst>
        </pc:spChg>
        <pc:spChg chg="del">
          <ac:chgData name="Derek Ritz" userId="8fe56b9ef4ca82ce" providerId="LiveId" clId="{DCD4B4A3-D16F-4E6A-8B3C-688477AB9336}" dt="2024-06-18T16:00:55.993" v="9202" actId="478"/>
          <ac:spMkLst>
            <pc:docMk/>
            <pc:sldMk cId="481444202" sldId="934"/>
            <ac:spMk id="146" creationId="{C16F8567-8A46-BBCB-CB61-D81166903E71}"/>
          </ac:spMkLst>
        </pc:spChg>
        <pc:spChg chg="mod">
          <ac:chgData name="Derek Ritz" userId="8fe56b9ef4ca82ce" providerId="LiveId" clId="{DCD4B4A3-D16F-4E6A-8B3C-688477AB9336}" dt="2024-06-18T10:08:20.483" v="7621"/>
          <ac:spMkLst>
            <pc:docMk/>
            <pc:sldMk cId="481444202" sldId="934"/>
            <ac:spMk id="147" creationId="{D905F9FE-312B-ED40-D3F8-C7F2A877401E}"/>
          </ac:spMkLst>
        </pc:spChg>
      </pc:sldChg>
      <pc:sldChg chg="addSp delSp modSp mod ord">
        <pc:chgData name="Derek Ritz" userId="8fe56b9ef4ca82ce" providerId="LiveId" clId="{DCD4B4A3-D16F-4E6A-8B3C-688477AB9336}" dt="2024-06-25T09:40:26.273" v="10724" actId="478"/>
        <pc:sldMkLst>
          <pc:docMk/>
          <pc:sldMk cId="1699208687" sldId="935"/>
        </pc:sldMkLst>
        <pc:spChg chg="del">
          <ac:chgData name="Derek Ritz" userId="8fe56b9ef4ca82ce" providerId="LiveId" clId="{DCD4B4A3-D16F-4E6A-8B3C-688477AB9336}" dt="2024-06-25T09:40:26.273" v="10724" actId="478"/>
          <ac:spMkLst>
            <pc:docMk/>
            <pc:sldMk cId="1699208687" sldId="935"/>
            <ac:spMk id="2" creationId="{0669F7C3-D749-0C15-95D1-4EA3DA9E1656}"/>
          </ac:spMkLst>
        </pc:spChg>
        <pc:spChg chg="add mod">
          <ac:chgData name="Derek Ritz" userId="8fe56b9ef4ca82ce" providerId="LiveId" clId="{DCD4B4A3-D16F-4E6A-8B3C-688477AB9336}" dt="2024-06-18T15:57:51.276" v="9185"/>
          <ac:spMkLst>
            <pc:docMk/>
            <pc:sldMk cId="1699208687" sldId="935"/>
            <ac:spMk id="3" creationId="{6F8C08DA-572D-B34D-63E6-5E29C927F0C6}"/>
          </ac:spMkLst>
        </pc:spChg>
        <pc:spChg chg="add mod">
          <ac:chgData name="Derek Ritz" userId="8fe56b9ef4ca82ce" providerId="LiveId" clId="{DCD4B4A3-D16F-4E6A-8B3C-688477AB9336}" dt="2024-06-18T15:57:51.276" v="9185"/>
          <ac:spMkLst>
            <pc:docMk/>
            <pc:sldMk cId="1699208687" sldId="935"/>
            <ac:spMk id="32" creationId="{F653C7D4-7AEC-5945-4D6B-F1FEEB8A0F47}"/>
          </ac:spMkLst>
        </pc:spChg>
        <pc:spChg chg="mod">
          <ac:chgData name="Derek Ritz" userId="8fe56b9ef4ca82ce" providerId="LiveId" clId="{DCD4B4A3-D16F-4E6A-8B3C-688477AB9336}" dt="2024-06-18T15:58:36.545" v="9187" actId="6549"/>
          <ac:spMkLst>
            <pc:docMk/>
            <pc:sldMk cId="1699208687" sldId="935"/>
            <ac:spMk id="39" creationId="{6C3303FD-F16A-EA91-4B02-E6C2941EA9D4}"/>
          </ac:spMkLst>
        </pc:spChg>
        <pc:spChg chg="del">
          <ac:chgData name="Derek Ritz" userId="8fe56b9ef4ca82ce" providerId="LiveId" clId="{DCD4B4A3-D16F-4E6A-8B3C-688477AB9336}" dt="2024-06-18T15:57:46.600" v="9183" actId="478"/>
          <ac:spMkLst>
            <pc:docMk/>
            <pc:sldMk cId="1699208687" sldId="935"/>
            <ac:spMk id="144" creationId="{8FE7DDCC-F526-CA83-4B64-300AB376C168}"/>
          </ac:spMkLst>
        </pc:spChg>
        <pc:spChg chg="del">
          <ac:chgData name="Derek Ritz" userId="8fe56b9ef4ca82ce" providerId="LiveId" clId="{DCD4B4A3-D16F-4E6A-8B3C-688477AB9336}" dt="2024-06-18T15:57:50.201" v="9184" actId="478"/>
          <ac:spMkLst>
            <pc:docMk/>
            <pc:sldMk cId="1699208687" sldId="935"/>
            <ac:spMk id="145" creationId="{6B553E95-4478-BB76-40E9-856DD3B6B04B}"/>
          </ac:spMkLst>
        </pc:spChg>
        <pc:spChg chg="del">
          <ac:chgData name="Derek Ritz" userId="8fe56b9ef4ca82ce" providerId="LiveId" clId="{DCD4B4A3-D16F-4E6A-8B3C-688477AB9336}" dt="2024-06-18T15:57:46.600" v="9183" actId="478"/>
          <ac:spMkLst>
            <pc:docMk/>
            <pc:sldMk cId="1699208687" sldId="935"/>
            <ac:spMk id="146" creationId="{C16F8567-8A46-BBCB-CB61-D81166903E71}"/>
          </ac:spMkLst>
        </pc:spChg>
        <pc:spChg chg="mod">
          <ac:chgData name="Derek Ritz" userId="8fe56b9ef4ca82ce" providerId="LiveId" clId="{DCD4B4A3-D16F-4E6A-8B3C-688477AB9336}" dt="2024-06-18T10:08:20.483" v="7621"/>
          <ac:spMkLst>
            <pc:docMk/>
            <pc:sldMk cId="1699208687" sldId="935"/>
            <ac:spMk id="147" creationId="{D905F9FE-312B-ED40-D3F8-C7F2A877401E}"/>
          </ac:spMkLst>
        </pc:spChg>
      </pc:sldChg>
      <pc:sldChg chg="addSp delSp modSp mod ord">
        <pc:chgData name="Derek Ritz" userId="8fe56b9ef4ca82ce" providerId="LiveId" clId="{DCD4B4A3-D16F-4E6A-8B3C-688477AB9336}" dt="2024-06-25T09:40:37.504" v="10726" actId="478"/>
        <pc:sldMkLst>
          <pc:docMk/>
          <pc:sldMk cId="2437130750" sldId="936"/>
        </pc:sldMkLst>
        <pc:spChg chg="del">
          <ac:chgData name="Derek Ritz" userId="8fe56b9ef4ca82ce" providerId="LiveId" clId="{DCD4B4A3-D16F-4E6A-8B3C-688477AB9336}" dt="2024-06-25T09:40:37.504" v="10726" actId="478"/>
          <ac:spMkLst>
            <pc:docMk/>
            <pc:sldMk cId="2437130750" sldId="936"/>
            <ac:spMk id="2" creationId="{0669F7C3-D749-0C15-95D1-4EA3DA9E1656}"/>
          </ac:spMkLst>
        </pc:spChg>
        <pc:spChg chg="mod">
          <ac:chgData name="Derek Ritz" userId="8fe56b9ef4ca82ce" providerId="LiveId" clId="{DCD4B4A3-D16F-4E6A-8B3C-688477AB9336}" dt="2024-06-18T16:01:05.349" v="9205" actId="1076"/>
          <ac:spMkLst>
            <pc:docMk/>
            <pc:sldMk cId="2437130750" sldId="936"/>
            <ac:spMk id="28" creationId="{8857009E-E64F-EAB8-0032-15DFC5EE9DDE}"/>
          </ac:spMkLst>
        </pc:spChg>
        <pc:spChg chg="mod">
          <ac:chgData name="Derek Ritz" userId="8fe56b9ef4ca82ce" providerId="LiveId" clId="{DCD4B4A3-D16F-4E6A-8B3C-688477AB9336}" dt="2024-06-18T15:07:23.845" v="9067" actId="1076"/>
          <ac:spMkLst>
            <pc:docMk/>
            <pc:sldMk cId="2437130750" sldId="936"/>
            <ac:spMk id="39" creationId="{6C3303FD-F16A-EA91-4B02-E6C2941EA9D4}"/>
          </ac:spMkLst>
        </pc:spChg>
        <pc:spChg chg="add mod">
          <ac:chgData name="Derek Ritz" userId="8fe56b9ef4ca82ce" providerId="LiveId" clId="{DCD4B4A3-D16F-4E6A-8B3C-688477AB9336}" dt="2024-06-18T16:01:11.069" v="9207"/>
          <ac:spMkLst>
            <pc:docMk/>
            <pc:sldMk cId="2437130750" sldId="936"/>
            <ac:spMk id="42" creationId="{686F11F4-84EE-79FF-BA77-2E0B73E27AA7}"/>
          </ac:spMkLst>
        </pc:spChg>
        <pc:spChg chg="add mod">
          <ac:chgData name="Derek Ritz" userId="8fe56b9ef4ca82ce" providerId="LiveId" clId="{DCD4B4A3-D16F-4E6A-8B3C-688477AB9336}" dt="2024-06-18T16:01:11.069" v="9207"/>
          <ac:spMkLst>
            <pc:docMk/>
            <pc:sldMk cId="2437130750" sldId="936"/>
            <ac:spMk id="44" creationId="{BCB7CEB0-54CF-7D3D-B602-161EA72592AC}"/>
          </ac:spMkLst>
        </pc:spChg>
        <pc:spChg chg="del">
          <ac:chgData name="Derek Ritz" userId="8fe56b9ef4ca82ce" providerId="LiveId" clId="{DCD4B4A3-D16F-4E6A-8B3C-688477AB9336}" dt="2024-06-18T16:01:10.147" v="9206" actId="478"/>
          <ac:spMkLst>
            <pc:docMk/>
            <pc:sldMk cId="2437130750" sldId="936"/>
            <ac:spMk id="144" creationId="{8FE7DDCC-F526-CA83-4B64-300AB376C168}"/>
          </ac:spMkLst>
        </pc:spChg>
        <pc:spChg chg="del">
          <ac:chgData name="Derek Ritz" userId="8fe56b9ef4ca82ce" providerId="LiveId" clId="{DCD4B4A3-D16F-4E6A-8B3C-688477AB9336}" dt="2024-06-18T16:01:10.147" v="9206" actId="478"/>
          <ac:spMkLst>
            <pc:docMk/>
            <pc:sldMk cId="2437130750" sldId="936"/>
            <ac:spMk id="145" creationId="{6B553E95-4478-BB76-40E9-856DD3B6B04B}"/>
          </ac:spMkLst>
        </pc:spChg>
        <pc:spChg chg="del">
          <ac:chgData name="Derek Ritz" userId="8fe56b9ef4ca82ce" providerId="LiveId" clId="{DCD4B4A3-D16F-4E6A-8B3C-688477AB9336}" dt="2024-06-18T16:01:10.147" v="9206" actId="478"/>
          <ac:spMkLst>
            <pc:docMk/>
            <pc:sldMk cId="2437130750" sldId="936"/>
            <ac:spMk id="146" creationId="{C16F8567-8A46-BBCB-CB61-D81166903E71}"/>
          </ac:spMkLst>
        </pc:spChg>
        <pc:spChg chg="mod">
          <ac:chgData name="Derek Ritz" userId="8fe56b9ef4ca82ce" providerId="LiveId" clId="{DCD4B4A3-D16F-4E6A-8B3C-688477AB9336}" dt="2024-06-18T10:08:20.483" v="7621"/>
          <ac:spMkLst>
            <pc:docMk/>
            <pc:sldMk cId="2437130750" sldId="936"/>
            <ac:spMk id="147" creationId="{D905F9FE-312B-ED40-D3F8-C7F2A877401E}"/>
          </ac:spMkLst>
        </pc:spChg>
      </pc:sldChg>
      <pc:sldChg chg="addSp delSp modSp mod">
        <pc:chgData name="Derek Ritz" userId="8fe56b9ef4ca82ce" providerId="LiveId" clId="{DCD4B4A3-D16F-4E6A-8B3C-688477AB9336}" dt="2024-06-25T09:40:42.572" v="10727" actId="478"/>
        <pc:sldMkLst>
          <pc:docMk/>
          <pc:sldMk cId="1712539307" sldId="937"/>
        </pc:sldMkLst>
        <pc:spChg chg="del">
          <ac:chgData name="Derek Ritz" userId="8fe56b9ef4ca82ce" providerId="LiveId" clId="{DCD4B4A3-D16F-4E6A-8B3C-688477AB9336}" dt="2024-06-25T09:40:42.572" v="10727" actId="478"/>
          <ac:spMkLst>
            <pc:docMk/>
            <pc:sldMk cId="1712539307" sldId="937"/>
            <ac:spMk id="2" creationId="{0669F7C3-D749-0C15-95D1-4EA3DA9E1656}"/>
          </ac:spMkLst>
        </pc:spChg>
        <pc:spChg chg="add mod">
          <ac:chgData name="Derek Ritz" userId="8fe56b9ef4ca82ce" providerId="LiveId" clId="{DCD4B4A3-D16F-4E6A-8B3C-688477AB9336}" dt="2024-06-18T16:01:18.249" v="9209"/>
          <ac:spMkLst>
            <pc:docMk/>
            <pc:sldMk cId="1712539307" sldId="937"/>
            <ac:spMk id="3" creationId="{61320295-FD45-6C0D-3C5F-BCE9F3B11C75}"/>
          </ac:spMkLst>
        </pc:spChg>
        <pc:spChg chg="add mod">
          <ac:chgData name="Derek Ritz" userId="8fe56b9ef4ca82ce" providerId="LiveId" clId="{DCD4B4A3-D16F-4E6A-8B3C-688477AB9336}" dt="2024-06-18T16:01:18.249" v="9209"/>
          <ac:spMkLst>
            <pc:docMk/>
            <pc:sldMk cId="1712539307" sldId="937"/>
            <ac:spMk id="31" creationId="{18F012CB-3C2A-0BAA-4D9C-2DD9A7C0500D}"/>
          </ac:spMkLst>
        </pc:spChg>
        <pc:spChg chg="del">
          <ac:chgData name="Derek Ritz" userId="8fe56b9ef4ca82ce" providerId="LiveId" clId="{DCD4B4A3-D16F-4E6A-8B3C-688477AB9336}" dt="2024-06-18T16:01:17.069" v="9208" actId="478"/>
          <ac:spMkLst>
            <pc:docMk/>
            <pc:sldMk cId="1712539307" sldId="937"/>
            <ac:spMk id="144" creationId="{8FE7DDCC-F526-CA83-4B64-300AB376C168}"/>
          </ac:spMkLst>
        </pc:spChg>
        <pc:spChg chg="del">
          <ac:chgData name="Derek Ritz" userId="8fe56b9ef4ca82ce" providerId="LiveId" clId="{DCD4B4A3-D16F-4E6A-8B3C-688477AB9336}" dt="2024-06-18T16:01:17.069" v="9208" actId="478"/>
          <ac:spMkLst>
            <pc:docMk/>
            <pc:sldMk cId="1712539307" sldId="937"/>
            <ac:spMk id="145" creationId="{6B553E95-4478-BB76-40E9-856DD3B6B04B}"/>
          </ac:spMkLst>
        </pc:spChg>
        <pc:spChg chg="del">
          <ac:chgData name="Derek Ritz" userId="8fe56b9ef4ca82ce" providerId="LiveId" clId="{DCD4B4A3-D16F-4E6A-8B3C-688477AB9336}" dt="2024-06-18T16:01:17.069" v="9208" actId="478"/>
          <ac:spMkLst>
            <pc:docMk/>
            <pc:sldMk cId="1712539307" sldId="937"/>
            <ac:spMk id="146" creationId="{C16F8567-8A46-BBCB-CB61-D81166903E71}"/>
          </ac:spMkLst>
        </pc:spChg>
        <pc:spChg chg="mod">
          <ac:chgData name="Derek Ritz" userId="8fe56b9ef4ca82ce" providerId="LiveId" clId="{DCD4B4A3-D16F-4E6A-8B3C-688477AB9336}" dt="2024-06-18T10:08:20.483" v="7621"/>
          <ac:spMkLst>
            <pc:docMk/>
            <pc:sldMk cId="1712539307" sldId="937"/>
            <ac:spMk id="147" creationId="{D905F9FE-312B-ED40-D3F8-C7F2A877401E}"/>
          </ac:spMkLst>
        </pc:spChg>
      </pc:sldChg>
      <pc:sldChg chg="addSp delSp modSp mod">
        <pc:chgData name="Derek Ritz" userId="8fe56b9ef4ca82ce" providerId="LiveId" clId="{DCD4B4A3-D16F-4E6A-8B3C-688477AB9336}" dt="2024-06-25T09:40:47.263" v="10728" actId="478"/>
        <pc:sldMkLst>
          <pc:docMk/>
          <pc:sldMk cId="2294776913" sldId="938"/>
        </pc:sldMkLst>
        <pc:spChg chg="del">
          <ac:chgData name="Derek Ritz" userId="8fe56b9ef4ca82ce" providerId="LiveId" clId="{DCD4B4A3-D16F-4E6A-8B3C-688477AB9336}" dt="2024-06-25T09:40:47.263" v="10728" actId="478"/>
          <ac:spMkLst>
            <pc:docMk/>
            <pc:sldMk cId="2294776913" sldId="938"/>
            <ac:spMk id="2" creationId="{0669F7C3-D749-0C15-95D1-4EA3DA9E1656}"/>
          </ac:spMkLst>
        </pc:spChg>
        <pc:spChg chg="add mod">
          <ac:chgData name="Derek Ritz" userId="8fe56b9ef4ca82ce" providerId="LiveId" clId="{DCD4B4A3-D16F-4E6A-8B3C-688477AB9336}" dt="2024-06-18T16:01:24.651" v="9211"/>
          <ac:spMkLst>
            <pc:docMk/>
            <pc:sldMk cId="2294776913" sldId="938"/>
            <ac:spMk id="32" creationId="{F5AA1DB1-1A70-D664-E985-51BF95BBFF15}"/>
          </ac:spMkLst>
        </pc:spChg>
        <pc:spChg chg="add mod">
          <ac:chgData name="Derek Ritz" userId="8fe56b9ef4ca82ce" providerId="LiveId" clId="{DCD4B4A3-D16F-4E6A-8B3C-688477AB9336}" dt="2024-06-18T16:01:24.651" v="9211"/>
          <ac:spMkLst>
            <pc:docMk/>
            <pc:sldMk cId="2294776913" sldId="938"/>
            <ac:spMk id="37" creationId="{5AAEBE67-86B4-93D4-B73F-D46AC7528B66}"/>
          </ac:spMkLst>
        </pc:spChg>
        <pc:spChg chg="mod">
          <ac:chgData name="Derek Ritz" userId="8fe56b9ef4ca82ce" providerId="LiveId" clId="{DCD4B4A3-D16F-4E6A-8B3C-688477AB9336}" dt="2024-06-18T10:08:20.483" v="7621"/>
          <ac:spMkLst>
            <pc:docMk/>
            <pc:sldMk cId="2294776913" sldId="938"/>
            <ac:spMk id="39" creationId="{6C3303FD-F16A-EA91-4B02-E6C2941EA9D4}"/>
          </ac:spMkLst>
        </pc:spChg>
        <pc:spChg chg="del">
          <ac:chgData name="Derek Ritz" userId="8fe56b9ef4ca82ce" providerId="LiveId" clId="{DCD4B4A3-D16F-4E6A-8B3C-688477AB9336}" dt="2024-06-18T16:01:23.710" v="9210" actId="478"/>
          <ac:spMkLst>
            <pc:docMk/>
            <pc:sldMk cId="2294776913" sldId="938"/>
            <ac:spMk id="144" creationId="{8FE7DDCC-F526-CA83-4B64-300AB376C168}"/>
          </ac:spMkLst>
        </pc:spChg>
        <pc:spChg chg="del">
          <ac:chgData name="Derek Ritz" userId="8fe56b9ef4ca82ce" providerId="LiveId" clId="{DCD4B4A3-D16F-4E6A-8B3C-688477AB9336}" dt="2024-06-18T16:01:23.710" v="9210" actId="478"/>
          <ac:spMkLst>
            <pc:docMk/>
            <pc:sldMk cId="2294776913" sldId="938"/>
            <ac:spMk id="145" creationId="{6B553E95-4478-BB76-40E9-856DD3B6B04B}"/>
          </ac:spMkLst>
        </pc:spChg>
        <pc:spChg chg="del">
          <ac:chgData name="Derek Ritz" userId="8fe56b9ef4ca82ce" providerId="LiveId" clId="{DCD4B4A3-D16F-4E6A-8B3C-688477AB9336}" dt="2024-06-18T16:01:23.710" v="9210" actId="478"/>
          <ac:spMkLst>
            <pc:docMk/>
            <pc:sldMk cId="2294776913" sldId="938"/>
            <ac:spMk id="146" creationId="{C16F8567-8A46-BBCB-CB61-D81166903E71}"/>
          </ac:spMkLst>
        </pc:spChg>
        <pc:spChg chg="mod">
          <ac:chgData name="Derek Ritz" userId="8fe56b9ef4ca82ce" providerId="LiveId" clId="{DCD4B4A3-D16F-4E6A-8B3C-688477AB9336}" dt="2024-06-18T10:08:20.483" v="7621"/>
          <ac:spMkLst>
            <pc:docMk/>
            <pc:sldMk cId="2294776913" sldId="938"/>
            <ac:spMk id="147" creationId="{D905F9FE-312B-ED40-D3F8-C7F2A877401E}"/>
          </ac:spMkLst>
        </pc:spChg>
      </pc:sldChg>
      <pc:sldChg chg="addSp delSp modSp mod">
        <pc:chgData name="Derek Ritz" userId="8fe56b9ef4ca82ce" providerId="LiveId" clId="{DCD4B4A3-D16F-4E6A-8B3C-688477AB9336}" dt="2024-06-25T09:40:53.339" v="10729" actId="478"/>
        <pc:sldMkLst>
          <pc:docMk/>
          <pc:sldMk cId="4054550883" sldId="939"/>
        </pc:sldMkLst>
        <pc:spChg chg="del">
          <ac:chgData name="Derek Ritz" userId="8fe56b9ef4ca82ce" providerId="LiveId" clId="{DCD4B4A3-D16F-4E6A-8B3C-688477AB9336}" dt="2024-06-25T09:40:53.339" v="10729" actId="478"/>
          <ac:spMkLst>
            <pc:docMk/>
            <pc:sldMk cId="4054550883" sldId="939"/>
            <ac:spMk id="2" creationId="{0669F7C3-D749-0C15-95D1-4EA3DA9E1656}"/>
          </ac:spMkLst>
        </pc:spChg>
        <pc:spChg chg="add mod">
          <ac:chgData name="Derek Ritz" userId="8fe56b9ef4ca82ce" providerId="LiveId" clId="{DCD4B4A3-D16F-4E6A-8B3C-688477AB9336}" dt="2024-06-18T16:01:33.435" v="9213"/>
          <ac:spMkLst>
            <pc:docMk/>
            <pc:sldMk cId="4054550883" sldId="939"/>
            <ac:spMk id="31" creationId="{4A353B1C-0A6D-962F-BBA1-B696E40F22D4}"/>
          </ac:spMkLst>
        </pc:spChg>
        <pc:spChg chg="add mod">
          <ac:chgData name="Derek Ritz" userId="8fe56b9ef4ca82ce" providerId="LiveId" clId="{DCD4B4A3-D16F-4E6A-8B3C-688477AB9336}" dt="2024-06-18T16:01:33.435" v="9213"/>
          <ac:spMkLst>
            <pc:docMk/>
            <pc:sldMk cId="4054550883" sldId="939"/>
            <ac:spMk id="44" creationId="{5609F3C2-55C9-3F5A-3156-C784A1E6ECBD}"/>
          </ac:spMkLst>
        </pc:spChg>
        <pc:spChg chg="del">
          <ac:chgData name="Derek Ritz" userId="8fe56b9ef4ca82ce" providerId="LiveId" clId="{DCD4B4A3-D16F-4E6A-8B3C-688477AB9336}" dt="2024-06-18T16:01:32.447" v="9212" actId="478"/>
          <ac:spMkLst>
            <pc:docMk/>
            <pc:sldMk cId="4054550883" sldId="939"/>
            <ac:spMk id="144" creationId="{8FE7DDCC-F526-CA83-4B64-300AB376C168}"/>
          </ac:spMkLst>
        </pc:spChg>
        <pc:spChg chg="del">
          <ac:chgData name="Derek Ritz" userId="8fe56b9ef4ca82ce" providerId="LiveId" clId="{DCD4B4A3-D16F-4E6A-8B3C-688477AB9336}" dt="2024-06-18T16:01:32.447" v="9212" actId="478"/>
          <ac:spMkLst>
            <pc:docMk/>
            <pc:sldMk cId="4054550883" sldId="939"/>
            <ac:spMk id="145" creationId="{6B553E95-4478-BB76-40E9-856DD3B6B04B}"/>
          </ac:spMkLst>
        </pc:spChg>
        <pc:spChg chg="del">
          <ac:chgData name="Derek Ritz" userId="8fe56b9ef4ca82ce" providerId="LiveId" clId="{DCD4B4A3-D16F-4E6A-8B3C-688477AB9336}" dt="2024-06-18T16:01:32.447" v="9212" actId="478"/>
          <ac:spMkLst>
            <pc:docMk/>
            <pc:sldMk cId="4054550883" sldId="939"/>
            <ac:spMk id="146" creationId="{C16F8567-8A46-BBCB-CB61-D81166903E71}"/>
          </ac:spMkLst>
        </pc:spChg>
        <pc:spChg chg="mod">
          <ac:chgData name="Derek Ritz" userId="8fe56b9ef4ca82ce" providerId="LiveId" clId="{DCD4B4A3-D16F-4E6A-8B3C-688477AB9336}" dt="2024-06-18T10:08:20.483" v="7621"/>
          <ac:spMkLst>
            <pc:docMk/>
            <pc:sldMk cId="4054550883" sldId="939"/>
            <ac:spMk id="147" creationId="{D905F9FE-312B-ED40-D3F8-C7F2A877401E}"/>
          </ac:spMkLst>
        </pc:spChg>
      </pc:sldChg>
      <pc:sldChg chg="addSp delSp modSp mod">
        <pc:chgData name="Derek Ritz" userId="8fe56b9ef4ca82ce" providerId="LiveId" clId="{DCD4B4A3-D16F-4E6A-8B3C-688477AB9336}" dt="2024-06-25T09:40:58.210" v="10730" actId="478"/>
        <pc:sldMkLst>
          <pc:docMk/>
          <pc:sldMk cId="448814110" sldId="940"/>
        </pc:sldMkLst>
        <pc:spChg chg="del">
          <ac:chgData name="Derek Ritz" userId="8fe56b9ef4ca82ce" providerId="LiveId" clId="{DCD4B4A3-D16F-4E6A-8B3C-688477AB9336}" dt="2024-06-25T09:40:58.210" v="10730" actId="478"/>
          <ac:spMkLst>
            <pc:docMk/>
            <pc:sldMk cId="448814110" sldId="940"/>
            <ac:spMk id="2" creationId="{0669F7C3-D749-0C15-95D1-4EA3DA9E1656}"/>
          </ac:spMkLst>
        </pc:spChg>
        <pc:spChg chg="add mod">
          <ac:chgData name="Derek Ritz" userId="8fe56b9ef4ca82ce" providerId="LiveId" clId="{DCD4B4A3-D16F-4E6A-8B3C-688477AB9336}" dt="2024-06-18T16:01:39.844" v="9215"/>
          <ac:spMkLst>
            <pc:docMk/>
            <pc:sldMk cId="448814110" sldId="940"/>
            <ac:spMk id="3" creationId="{75D3F4C4-4744-D720-94CB-296404D5C68F}"/>
          </ac:spMkLst>
        </pc:spChg>
        <pc:spChg chg="add mod">
          <ac:chgData name="Derek Ritz" userId="8fe56b9ef4ca82ce" providerId="LiveId" clId="{DCD4B4A3-D16F-4E6A-8B3C-688477AB9336}" dt="2024-06-18T16:01:39.844" v="9215"/>
          <ac:spMkLst>
            <pc:docMk/>
            <pc:sldMk cId="448814110" sldId="940"/>
            <ac:spMk id="26" creationId="{D883B9EB-12DD-AD8D-FFC9-F106AE83A79D}"/>
          </ac:spMkLst>
        </pc:spChg>
        <pc:spChg chg="del">
          <ac:chgData name="Derek Ritz" userId="8fe56b9ef4ca82ce" providerId="LiveId" clId="{DCD4B4A3-D16F-4E6A-8B3C-688477AB9336}" dt="2024-06-18T16:01:38.910" v="9214" actId="478"/>
          <ac:spMkLst>
            <pc:docMk/>
            <pc:sldMk cId="448814110" sldId="940"/>
            <ac:spMk id="144" creationId="{8FE7DDCC-F526-CA83-4B64-300AB376C168}"/>
          </ac:spMkLst>
        </pc:spChg>
        <pc:spChg chg="del">
          <ac:chgData name="Derek Ritz" userId="8fe56b9ef4ca82ce" providerId="LiveId" clId="{DCD4B4A3-D16F-4E6A-8B3C-688477AB9336}" dt="2024-06-18T16:01:38.910" v="9214" actId="478"/>
          <ac:spMkLst>
            <pc:docMk/>
            <pc:sldMk cId="448814110" sldId="940"/>
            <ac:spMk id="145" creationId="{6B553E95-4478-BB76-40E9-856DD3B6B04B}"/>
          </ac:spMkLst>
        </pc:spChg>
        <pc:spChg chg="del">
          <ac:chgData name="Derek Ritz" userId="8fe56b9ef4ca82ce" providerId="LiveId" clId="{DCD4B4A3-D16F-4E6A-8B3C-688477AB9336}" dt="2024-06-18T16:01:38.910" v="9214" actId="478"/>
          <ac:spMkLst>
            <pc:docMk/>
            <pc:sldMk cId="448814110" sldId="940"/>
            <ac:spMk id="146" creationId="{C16F8567-8A46-BBCB-CB61-D81166903E71}"/>
          </ac:spMkLst>
        </pc:spChg>
        <pc:spChg chg="mod">
          <ac:chgData name="Derek Ritz" userId="8fe56b9ef4ca82ce" providerId="LiveId" clId="{DCD4B4A3-D16F-4E6A-8B3C-688477AB9336}" dt="2024-06-18T10:08:20.483" v="7621"/>
          <ac:spMkLst>
            <pc:docMk/>
            <pc:sldMk cId="448814110" sldId="940"/>
            <ac:spMk id="147" creationId="{D905F9FE-312B-ED40-D3F8-C7F2A877401E}"/>
          </ac:spMkLst>
        </pc:spChg>
      </pc:sldChg>
      <pc:sldChg chg="modSp mod">
        <pc:chgData name="Derek Ritz" userId="8fe56b9ef4ca82ce" providerId="LiveId" clId="{DCD4B4A3-D16F-4E6A-8B3C-688477AB9336}" dt="2024-06-18T14:22:35.443" v="8329" actId="114"/>
        <pc:sldMkLst>
          <pc:docMk/>
          <pc:sldMk cId="3892696611" sldId="941"/>
        </pc:sldMkLst>
        <pc:spChg chg="mod">
          <ac:chgData name="Derek Ritz" userId="8fe56b9ef4ca82ce" providerId="LiveId" clId="{DCD4B4A3-D16F-4E6A-8B3C-688477AB9336}" dt="2024-06-18T14:22:35.443" v="8329" actId="114"/>
          <ac:spMkLst>
            <pc:docMk/>
            <pc:sldMk cId="3892696611" sldId="941"/>
            <ac:spMk id="4" creationId="{A3DCC931-F5B5-932D-3BFC-EB755461BCFC}"/>
          </ac:spMkLst>
        </pc:spChg>
      </pc:sldChg>
      <pc:sldChg chg="addSp modSp mod modNotesTx">
        <pc:chgData name="Derek Ritz" userId="8fe56b9ef4ca82ce" providerId="LiveId" clId="{DCD4B4A3-D16F-4E6A-8B3C-688477AB9336}" dt="2024-06-25T09:54:56.906" v="10949" actId="207"/>
        <pc:sldMkLst>
          <pc:docMk/>
          <pc:sldMk cId="3088853141" sldId="942"/>
        </pc:sldMkLst>
        <pc:spChg chg="add mod">
          <ac:chgData name="Derek Ritz" userId="8fe56b9ef4ca82ce" providerId="LiveId" clId="{DCD4B4A3-D16F-4E6A-8B3C-688477AB9336}" dt="2024-06-25T09:54:56.906" v="10949" actId="207"/>
          <ac:spMkLst>
            <pc:docMk/>
            <pc:sldMk cId="3088853141" sldId="942"/>
            <ac:spMk id="6" creationId="{64F6FA49-DB1E-F9DD-8213-09CD3F76A51B}"/>
          </ac:spMkLst>
        </pc:spChg>
      </pc:sldChg>
      <pc:sldChg chg="modSp mod">
        <pc:chgData name="Derek Ritz" userId="8fe56b9ef4ca82ce" providerId="LiveId" clId="{DCD4B4A3-D16F-4E6A-8B3C-688477AB9336}" dt="2024-06-18T14:05:46.394" v="8231" actId="1076"/>
        <pc:sldMkLst>
          <pc:docMk/>
          <pc:sldMk cId="3393257146" sldId="945"/>
        </pc:sldMkLst>
        <pc:spChg chg="mod">
          <ac:chgData name="Derek Ritz" userId="8fe56b9ef4ca82ce" providerId="LiveId" clId="{DCD4B4A3-D16F-4E6A-8B3C-688477AB9336}" dt="2024-06-18T14:05:46.394" v="8231" actId="1076"/>
          <ac:spMkLst>
            <pc:docMk/>
            <pc:sldMk cId="3393257146" sldId="945"/>
            <ac:spMk id="7" creationId="{CE45B477-A9D1-E3B7-3484-9CA78285224E}"/>
          </ac:spMkLst>
        </pc:spChg>
        <pc:picChg chg="mod">
          <ac:chgData name="Derek Ritz" userId="8fe56b9ef4ca82ce" providerId="LiveId" clId="{DCD4B4A3-D16F-4E6A-8B3C-688477AB9336}" dt="2024-06-18T14:05:46.394" v="8231" actId="1076"/>
          <ac:picMkLst>
            <pc:docMk/>
            <pc:sldMk cId="3393257146" sldId="945"/>
            <ac:picMk id="6" creationId="{D098F210-8573-9C61-739E-3A47C6581F0D}"/>
          </ac:picMkLst>
        </pc:picChg>
      </pc:sldChg>
      <pc:sldChg chg="modSp mod">
        <pc:chgData name="Derek Ritz" userId="8fe56b9ef4ca82ce" providerId="LiveId" clId="{DCD4B4A3-D16F-4E6A-8B3C-688477AB9336}" dt="2024-06-18T14:08:20.806" v="8233" actId="6549"/>
        <pc:sldMkLst>
          <pc:docMk/>
          <pc:sldMk cId="2365339604" sldId="948"/>
        </pc:sldMkLst>
        <pc:spChg chg="mod">
          <ac:chgData name="Derek Ritz" userId="8fe56b9ef4ca82ce" providerId="LiveId" clId="{DCD4B4A3-D16F-4E6A-8B3C-688477AB9336}" dt="2024-06-18T14:08:20.806" v="8233" actId="6549"/>
          <ac:spMkLst>
            <pc:docMk/>
            <pc:sldMk cId="2365339604" sldId="948"/>
            <ac:spMk id="5" creationId="{958F08E5-90E8-70EA-41D1-D7DDBA66461E}"/>
          </ac:spMkLst>
        </pc:spChg>
      </pc:sldChg>
      <pc:sldChg chg="modSp mod">
        <pc:chgData name="Derek Ritz" userId="8fe56b9ef4ca82ce" providerId="LiveId" clId="{DCD4B4A3-D16F-4E6A-8B3C-688477AB9336}" dt="2024-06-18T14:08:39.484" v="8236" actId="121"/>
        <pc:sldMkLst>
          <pc:docMk/>
          <pc:sldMk cId="651930899" sldId="950"/>
        </pc:sldMkLst>
        <pc:spChg chg="mod">
          <ac:chgData name="Derek Ritz" userId="8fe56b9ef4ca82ce" providerId="LiveId" clId="{DCD4B4A3-D16F-4E6A-8B3C-688477AB9336}" dt="2024-06-18T14:08:39.484" v="8236" actId="121"/>
          <ac:spMkLst>
            <pc:docMk/>
            <pc:sldMk cId="651930899" sldId="950"/>
            <ac:spMk id="7" creationId="{CE45B477-A9D1-E3B7-3484-9CA78285224E}"/>
          </ac:spMkLst>
        </pc:spChg>
      </pc:sldChg>
      <pc:sldChg chg="delSp modSp mod">
        <pc:chgData name="Derek Ritz" userId="8fe56b9ef4ca82ce" providerId="LiveId" clId="{DCD4B4A3-D16F-4E6A-8B3C-688477AB9336}" dt="2024-06-25T09:50:27.062" v="10874" actId="14100"/>
        <pc:sldMkLst>
          <pc:docMk/>
          <pc:sldMk cId="33010618" sldId="951"/>
        </pc:sldMkLst>
        <pc:spChg chg="del">
          <ac:chgData name="Derek Ritz" userId="8fe56b9ef4ca82ce" providerId="LiveId" clId="{DCD4B4A3-D16F-4E6A-8B3C-688477AB9336}" dt="2024-06-25T09:50:22.204" v="10873" actId="478"/>
          <ac:spMkLst>
            <pc:docMk/>
            <pc:sldMk cId="33010618" sldId="951"/>
            <ac:spMk id="3" creationId="{B720F268-5B38-EAB8-BE48-9D17AA9B4B8F}"/>
          </ac:spMkLst>
        </pc:spChg>
        <pc:cxnChg chg="mod">
          <ac:chgData name="Derek Ritz" userId="8fe56b9ef4ca82ce" providerId="LiveId" clId="{DCD4B4A3-D16F-4E6A-8B3C-688477AB9336}" dt="2024-06-25T09:50:27.062" v="10874" actId="14100"/>
          <ac:cxnSpMkLst>
            <pc:docMk/>
            <pc:sldMk cId="33010618" sldId="951"/>
            <ac:cxnSpMk id="33" creationId="{2D9FDDA9-991A-2C80-A451-160E7C5E9154}"/>
          </ac:cxnSpMkLst>
        </pc:cxnChg>
      </pc:sldChg>
      <pc:sldChg chg="addSp delSp modSp mod">
        <pc:chgData name="Derek Ritz" userId="8fe56b9ef4ca82ce" providerId="LiveId" clId="{DCD4B4A3-D16F-4E6A-8B3C-688477AB9336}" dt="2024-06-25T09:54:04.348" v="10947"/>
        <pc:sldMkLst>
          <pc:docMk/>
          <pc:sldMk cId="1943007708" sldId="952"/>
        </pc:sldMkLst>
        <pc:picChg chg="del">
          <ac:chgData name="Derek Ritz" userId="8fe56b9ef4ca82ce" providerId="LiveId" clId="{DCD4B4A3-D16F-4E6A-8B3C-688477AB9336}" dt="2024-06-25T09:54:03.456" v="10946" actId="478"/>
          <ac:picMkLst>
            <pc:docMk/>
            <pc:sldMk cId="1943007708" sldId="952"/>
            <ac:picMk id="3" creationId="{E9B7D181-3832-5011-AFCB-26DA7151D3FE}"/>
          </ac:picMkLst>
        </pc:picChg>
        <pc:picChg chg="del mod">
          <ac:chgData name="Derek Ritz" userId="8fe56b9ef4ca82ce" providerId="LiveId" clId="{DCD4B4A3-D16F-4E6A-8B3C-688477AB9336}" dt="2024-06-25T09:51:43.352" v="10876" actId="21"/>
          <ac:picMkLst>
            <pc:docMk/>
            <pc:sldMk cId="1943007708" sldId="952"/>
            <ac:picMk id="5" creationId="{2B9C7902-2981-DC28-92DB-C30FE1B9CCE6}"/>
          </ac:picMkLst>
        </pc:picChg>
        <pc:picChg chg="del mod">
          <ac:chgData name="Derek Ritz" userId="8fe56b9ef4ca82ce" providerId="LiveId" clId="{DCD4B4A3-D16F-4E6A-8B3C-688477AB9336}" dt="2024-06-25T09:53:59.904" v="10945" actId="21"/>
          <ac:picMkLst>
            <pc:docMk/>
            <pc:sldMk cId="1943007708" sldId="952"/>
            <ac:picMk id="6" creationId="{4C21E0A7-776A-933C-4FF8-80DDD9290A73}"/>
          </ac:picMkLst>
        </pc:picChg>
        <pc:picChg chg="add mod">
          <ac:chgData name="Derek Ritz" userId="8fe56b9ef4ca82ce" providerId="LiveId" clId="{DCD4B4A3-D16F-4E6A-8B3C-688477AB9336}" dt="2024-06-25T09:54:04.348" v="10947"/>
          <ac:picMkLst>
            <pc:docMk/>
            <pc:sldMk cId="1943007708" sldId="952"/>
            <ac:picMk id="7" creationId="{4C21E0A7-776A-933C-4FF8-80DDD9290A73}"/>
          </ac:picMkLst>
        </pc:picChg>
      </pc:sldChg>
      <pc:sldChg chg="addSp delSp modSp mod">
        <pc:chgData name="Derek Ritz" userId="8fe56b9ef4ca82ce" providerId="LiveId" clId="{DCD4B4A3-D16F-4E6A-8B3C-688477AB9336}" dt="2024-06-25T09:52:31.408" v="10923"/>
        <pc:sldMkLst>
          <pc:docMk/>
          <pc:sldMk cId="3811461004" sldId="954"/>
        </pc:sldMkLst>
        <pc:picChg chg="add mod">
          <ac:chgData name="Derek Ritz" userId="8fe56b9ef4ca82ce" providerId="LiveId" clId="{DCD4B4A3-D16F-4E6A-8B3C-688477AB9336}" dt="2024-06-25T09:52:31.408" v="10923"/>
          <ac:picMkLst>
            <pc:docMk/>
            <pc:sldMk cId="3811461004" sldId="954"/>
            <ac:picMk id="3" creationId="{2B9C7902-2981-DC28-92DB-C30FE1B9CCE6}"/>
          </ac:picMkLst>
        </pc:picChg>
        <pc:picChg chg="add del mod">
          <ac:chgData name="Derek Ritz" userId="8fe56b9ef4ca82ce" providerId="LiveId" clId="{DCD4B4A3-D16F-4E6A-8B3C-688477AB9336}" dt="2024-06-25T09:52:27.413" v="10921" actId="21"/>
          <ac:picMkLst>
            <pc:docMk/>
            <pc:sldMk cId="3811461004" sldId="954"/>
            <ac:picMk id="5" creationId="{2B9C7902-2981-DC28-92DB-C30FE1B9CCE6}"/>
          </ac:picMkLst>
        </pc:picChg>
        <pc:picChg chg="del">
          <ac:chgData name="Derek Ritz" userId="8fe56b9ef4ca82ce" providerId="LiveId" clId="{DCD4B4A3-D16F-4E6A-8B3C-688477AB9336}" dt="2024-06-25T09:52:30.332" v="10922" actId="478"/>
          <ac:picMkLst>
            <pc:docMk/>
            <pc:sldMk cId="3811461004" sldId="954"/>
            <ac:picMk id="7" creationId="{CBC61EEB-981F-6C27-D929-522DE549E41E}"/>
          </ac:picMkLst>
        </pc:picChg>
      </pc:sldChg>
      <pc:sldChg chg="del">
        <pc:chgData name="Derek Ritz" userId="8fe56b9ef4ca82ce" providerId="LiveId" clId="{DCD4B4A3-D16F-4E6A-8B3C-688477AB9336}" dt="2024-06-18T14:15:46.350" v="8305" actId="47"/>
        <pc:sldMkLst>
          <pc:docMk/>
          <pc:sldMk cId="604954432" sldId="983"/>
        </pc:sldMkLst>
      </pc:sldChg>
      <pc:sldChg chg="addSp modSp mod modNotesTx">
        <pc:chgData name="Derek Ritz" userId="8fe56b9ef4ca82ce" providerId="LiveId" clId="{DCD4B4A3-D16F-4E6A-8B3C-688477AB9336}" dt="2024-06-25T09:54:38.021" v="10948" actId="207"/>
        <pc:sldMkLst>
          <pc:docMk/>
          <pc:sldMk cId="3255609489" sldId="984"/>
        </pc:sldMkLst>
        <pc:spChg chg="add mod">
          <ac:chgData name="Derek Ritz" userId="8fe56b9ef4ca82ce" providerId="LiveId" clId="{DCD4B4A3-D16F-4E6A-8B3C-688477AB9336}" dt="2024-06-25T09:54:38.021" v="10948" actId="207"/>
          <ac:spMkLst>
            <pc:docMk/>
            <pc:sldMk cId="3255609489" sldId="984"/>
            <ac:spMk id="6" creationId="{29C24C5F-7FE7-20AF-FF51-0371A8814C3F}"/>
          </ac:spMkLst>
        </pc:spChg>
      </pc:sldChg>
      <pc:sldChg chg="add">
        <pc:chgData name="Derek Ritz" userId="8fe56b9ef4ca82ce" providerId="LiveId" clId="{DCD4B4A3-D16F-4E6A-8B3C-688477AB9336}" dt="2024-06-17T16:02:59.557" v="5"/>
        <pc:sldMkLst>
          <pc:docMk/>
          <pc:sldMk cId="1030767549" sldId="986"/>
        </pc:sldMkLst>
      </pc:sldChg>
      <pc:sldChg chg="addSp modSp add mod">
        <pc:chgData name="Derek Ritz" userId="8fe56b9ef4ca82ce" providerId="LiveId" clId="{DCD4B4A3-D16F-4E6A-8B3C-688477AB9336}" dt="2024-06-18T08:39:24.568" v="5909" actId="6549"/>
        <pc:sldMkLst>
          <pc:docMk/>
          <pc:sldMk cId="849988940" sldId="987"/>
        </pc:sldMkLst>
        <pc:spChg chg="add mod">
          <ac:chgData name="Derek Ritz" userId="8fe56b9ef4ca82ce" providerId="LiveId" clId="{DCD4B4A3-D16F-4E6A-8B3C-688477AB9336}" dt="2024-06-18T08:39:24.568" v="5909" actId="6549"/>
          <ac:spMkLst>
            <pc:docMk/>
            <pc:sldMk cId="849988940" sldId="987"/>
            <ac:spMk id="2" creationId="{4E6E344F-AB84-E521-55C8-EAD36D6AB6FD}"/>
          </ac:spMkLst>
        </pc:spChg>
      </pc:sldChg>
      <pc:sldChg chg="add del">
        <pc:chgData name="Derek Ritz" userId="8fe56b9ef4ca82ce" providerId="LiveId" clId="{DCD4B4A3-D16F-4E6A-8B3C-688477AB9336}" dt="2024-06-17T16:09:31.690" v="33" actId="47"/>
        <pc:sldMkLst>
          <pc:docMk/>
          <pc:sldMk cId="4260395663" sldId="987"/>
        </pc:sldMkLst>
      </pc:sldChg>
      <pc:sldChg chg="add">
        <pc:chgData name="Derek Ritz" userId="8fe56b9ef4ca82ce" providerId="LiveId" clId="{DCD4B4A3-D16F-4E6A-8B3C-688477AB9336}" dt="2024-06-17T16:03:23.660" v="6"/>
        <pc:sldMkLst>
          <pc:docMk/>
          <pc:sldMk cId="4168193795" sldId="988"/>
        </pc:sldMkLst>
      </pc:sldChg>
      <pc:sldChg chg="modSp add del mod">
        <pc:chgData name="Derek Ritz" userId="8fe56b9ef4ca82ce" providerId="LiveId" clId="{DCD4B4A3-D16F-4E6A-8B3C-688477AB9336}" dt="2024-06-18T08:36:54.052" v="5903" actId="2696"/>
        <pc:sldMkLst>
          <pc:docMk/>
          <pc:sldMk cId="1692006784" sldId="989"/>
        </pc:sldMkLst>
        <pc:spChg chg="mod">
          <ac:chgData name="Derek Ritz" userId="8fe56b9ef4ca82ce" providerId="LiveId" clId="{DCD4B4A3-D16F-4E6A-8B3C-688477AB9336}" dt="2024-06-17T16:04:18.604" v="21" actId="1076"/>
          <ac:spMkLst>
            <pc:docMk/>
            <pc:sldMk cId="1692006784" sldId="989"/>
            <ac:spMk id="5" creationId="{350CCE13-8477-D522-9DB2-F901DF883F33}"/>
          </ac:spMkLst>
        </pc:spChg>
        <pc:picChg chg="mod">
          <ac:chgData name="Derek Ritz" userId="8fe56b9ef4ca82ce" providerId="LiveId" clId="{DCD4B4A3-D16F-4E6A-8B3C-688477AB9336}" dt="2024-06-17T16:04:18.604" v="21" actId="1076"/>
          <ac:picMkLst>
            <pc:docMk/>
            <pc:sldMk cId="1692006784" sldId="989"/>
            <ac:picMk id="7" creationId="{37FE98B9-38D7-61D1-B658-A85C5AECC248}"/>
          </ac:picMkLst>
        </pc:picChg>
      </pc:sldChg>
      <pc:sldChg chg="add">
        <pc:chgData name="Derek Ritz" userId="8fe56b9ef4ca82ce" providerId="LiveId" clId="{DCD4B4A3-D16F-4E6A-8B3C-688477AB9336}" dt="2024-06-18T08:37:02.506" v="5904"/>
        <pc:sldMkLst>
          <pc:docMk/>
          <pc:sldMk cId="3964622997" sldId="989"/>
        </pc:sldMkLst>
      </pc:sldChg>
      <pc:sldChg chg="modSp add mod">
        <pc:chgData name="Derek Ritz" userId="8fe56b9ef4ca82ce" providerId="LiveId" clId="{DCD4B4A3-D16F-4E6A-8B3C-688477AB9336}" dt="2024-06-25T09:55:34.844" v="10951" actId="6549"/>
        <pc:sldMkLst>
          <pc:docMk/>
          <pc:sldMk cId="917013567" sldId="990"/>
        </pc:sldMkLst>
        <pc:spChg chg="mod">
          <ac:chgData name="Derek Ritz" userId="8fe56b9ef4ca82ce" providerId="LiveId" clId="{DCD4B4A3-D16F-4E6A-8B3C-688477AB9336}" dt="2024-06-25T09:55:34.844" v="10951" actId="6549"/>
          <ac:spMkLst>
            <pc:docMk/>
            <pc:sldMk cId="917013567" sldId="990"/>
            <ac:spMk id="4" creationId="{982EE500-4827-E981-8556-2178F5BB1FB4}"/>
          </ac:spMkLst>
        </pc:spChg>
      </pc:sldChg>
      <pc:sldChg chg="add del">
        <pc:chgData name="Derek Ritz" userId="8fe56b9ef4ca82ce" providerId="LiveId" clId="{DCD4B4A3-D16F-4E6A-8B3C-688477AB9336}" dt="2024-06-17T17:36:50.316" v="820" actId="47"/>
        <pc:sldMkLst>
          <pc:docMk/>
          <pc:sldMk cId="1035538568" sldId="991"/>
        </pc:sldMkLst>
      </pc:sldChg>
      <pc:sldChg chg="add del">
        <pc:chgData name="Derek Ritz" userId="8fe56b9ef4ca82ce" providerId="LiveId" clId="{DCD4B4A3-D16F-4E6A-8B3C-688477AB9336}" dt="2024-06-17T17:36:50.316" v="820" actId="47"/>
        <pc:sldMkLst>
          <pc:docMk/>
          <pc:sldMk cId="1499899249" sldId="992"/>
        </pc:sldMkLst>
      </pc:sldChg>
      <pc:sldChg chg="add del">
        <pc:chgData name="Derek Ritz" userId="8fe56b9ef4ca82ce" providerId="LiveId" clId="{DCD4B4A3-D16F-4E6A-8B3C-688477AB9336}" dt="2024-06-17T17:36:50.316" v="820" actId="47"/>
        <pc:sldMkLst>
          <pc:docMk/>
          <pc:sldMk cId="277109076" sldId="993"/>
        </pc:sldMkLst>
      </pc:sldChg>
      <pc:sldChg chg="add del">
        <pc:chgData name="Derek Ritz" userId="8fe56b9ef4ca82ce" providerId="LiveId" clId="{DCD4B4A3-D16F-4E6A-8B3C-688477AB9336}" dt="2024-06-18T06:44:15.867" v="1039" actId="47"/>
        <pc:sldMkLst>
          <pc:docMk/>
          <pc:sldMk cId="2953631908" sldId="994"/>
        </pc:sldMkLst>
      </pc:sldChg>
      <pc:sldChg chg="add del">
        <pc:chgData name="Derek Ritz" userId="8fe56b9ef4ca82ce" providerId="LiveId" clId="{DCD4B4A3-D16F-4E6A-8B3C-688477AB9336}" dt="2024-06-18T06:44:15.867" v="1039" actId="47"/>
        <pc:sldMkLst>
          <pc:docMk/>
          <pc:sldMk cId="3468652450" sldId="998"/>
        </pc:sldMkLst>
      </pc:sldChg>
      <pc:sldChg chg="modSp add del mod">
        <pc:chgData name="Derek Ritz" userId="8fe56b9ef4ca82ce" providerId="LiveId" clId="{DCD4B4A3-D16F-4E6A-8B3C-688477AB9336}" dt="2024-06-18T06:44:15.867" v="1039" actId="47"/>
        <pc:sldMkLst>
          <pc:docMk/>
          <pc:sldMk cId="1604032330" sldId="999"/>
        </pc:sldMkLst>
        <pc:spChg chg="mod">
          <ac:chgData name="Derek Ritz" userId="8fe56b9ef4ca82ce" providerId="LiveId" clId="{DCD4B4A3-D16F-4E6A-8B3C-688477AB9336}" dt="2024-06-18T06:33:20.700" v="821" actId="20577"/>
          <ac:spMkLst>
            <pc:docMk/>
            <pc:sldMk cId="1604032330" sldId="999"/>
            <ac:spMk id="16" creationId="{75A780BC-0135-1204-9129-E20E4376455F}"/>
          </ac:spMkLst>
        </pc:spChg>
      </pc:sldChg>
      <pc:sldChg chg="add del">
        <pc:chgData name="Derek Ritz" userId="8fe56b9ef4ca82ce" providerId="LiveId" clId="{DCD4B4A3-D16F-4E6A-8B3C-688477AB9336}" dt="2024-06-18T06:44:15.867" v="1039" actId="47"/>
        <pc:sldMkLst>
          <pc:docMk/>
          <pc:sldMk cId="32237682" sldId="1000"/>
        </pc:sldMkLst>
      </pc:sldChg>
      <pc:sldChg chg="add del">
        <pc:chgData name="Derek Ritz" userId="8fe56b9ef4ca82ce" providerId="LiveId" clId="{DCD4B4A3-D16F-4E6A-8B3C-688477AB9336}" dt="2024-06-18T06:44:15.867" v="1039" actId="47"/>
        <pc:sldMkLst>
          <pc:docMk/>
          <pc:sldMk cId="3744353128" sldId="1001"/>
        </pc:sldMkLst>
      </pc:sldChg>
      <pc:sldChg chg="add del">
        <pc:chgData name="Derek Ritz" userId="8fe56b9ef4ca82ce" providerId="LiveId" clId="{DCD4B4A3-D16F-4E6A-8B3C-688477AB9336}" dt="2024-06-18T06:44:15.867" v="1039" actId="47"/>
        <pc:sldMkLst>
          <pc:docMk/>
          <pc:sldMk cId="1946769742" sldId="1002"/>
        </pc:sldMkLst>
      </pc:sldChg>
      <pc:sldChg chg="add del">
        <pc:chgData name="Derek Ritz" userId="8fe56b9ef4ca82ce" providerId="LiveId" clId="{DCD4B4A3-D16F-4E6A-8B3C-688477AB9336}" dt="2024-06-18T06:44:15.867" v="1039" actId="47"/>
        <pc:sldMkLst>
          <pc:docMk/>
          <pc:sldMk cId="1807197314" sldId="1003"/>
        </pc:sldMkLst>
      </pc:sldChg>
      <pc:sldChg chg="add del">
        <pc:chgData name="Derek Ritz" userId="8fe56b9ef4ca82ce" providerId="LiveId" clId="{DCD4B4A3-D16F-4E6A-8B3C-688477AB9336}" dt="2024-06-18T06:44:15.867" v="1039" actId="47"/>
        <pc:sldMkLst>
          <pc:docMk/>
          <pc:sldMk cId="3938570613" sldId="1004"/>
        </pc:sldMkLst>
      </pc:sldChg>
      <pc:sldChg chg="add del">
        <pc:chgData name="Derek Ritz" userId="8fe56b9ef4ca82ce" providerId="LiveId" clId="{DCD4B4A3-D16F-4E6A-8B3C-688477AB9336}" dt="2024-06-18T06:44:15.867" v="1039" actId="47"/>
        <pc:sldMkLst>
          <pc:docMk/>
          <pc:sldMk cId="910778326" sldId="1005"/>
        </pc:sldMkLst>
      </pc:sldChg>
      <pc:sldChg chg="add del">
        <pc:chgData name="Derek Ritz" userId="8fe56b9ef4ca82ce" providerId="LiveId" clId="{DCD4B4A3-D16F-4E6A-8B3C-688477AB9336}" dt="2024-06-18T06:44:15.867" v="1039" actId="47"/>
        <pc:sldMkLst>
          <pc:docMk/>
          <pc:sldMk cId="3176244447" sldId="1006"/>
        </pc:sldMkLst>
      </pc:sldChg>
      <pc:sldChg chg="add del">
        <pc:chgData name="Derek Ritz" userId="8fe56b9ef4ca82ce" providerId="LiveId" clId="{DCD4B4A3-D16F-4E6A-8B3C-688477AB9336}" dt="2024-06-18T06:45:39.588" v="1046" actId="47"/>
        <pc:sldMkLst>
          <pc:docMk/>
          <pc:sldMk cId="1107328894" sldId="1007"/>
        </pc:sldMkLst>
      </pc:sldChg>
      <pc:sldChg chg="add del">
        <pc:chgData name="Derek Ritz" userId="8fe56b9ef4ca82ce" providerId="LiveId" clId="{DCD4B4A3-D16F-4E6A-8B3C-688477AB9336}" dt="2024-06-18T06:48:16.152" v="1067" actId="47"/>
        <pc:sldMkLst>
          <pc:docMk/>
          <pc:sldMk cId="4226128998" sldId="1008"/>
        </pc:sldMkLst>
      </pc:sldChg>
      <pc:sldChg chg="add del">
        <pc:chgData name="Derek Ritz" userId="8fe56b9ef4ca82ce" providerId="LiveId" clId="{DCD4B4A3-D16F-4E6A-8B3C-688477AB9336}" dt="2024-06-18T07:04:19.963" v="1129" actId="47"/>
        <pc:sldMkLst>
          <pc:docMk/>
          <pc:sldMk cId="2062629643" sldId="1009"/>
        </pc:sldMkLst>
      </pc:sldChg>
      <pc:sldChg chg="add del">
        <pc:chgData name="Derek Ritz" userId="8fe56b9ef4ca82ce" providerId="LiveId" clId="{DCD4B4A3-D16F-4E6A-8B3C-688477AB9336}" dt="2024-06-18T07:04:19.963" v="1129" actId="47"/>
        <pc:sldMkLst>
          <pc:docMk/>
          <pc:sldMk cId="628346976" sldId="1010"/>
        </pc:sldMkLst>
      </pc:sldChg>
      <pc:sldChg chg="add del">
        <pc:chgData name="Derek Ritz" userId="8fe56b9ef4ca82ce" providerId="LiveId" clId="{DCD4B4A3-D16F-4E6A-8B3C-688477AB9336}" dt="2024-06-18T07:04:19.963" v="1129" actId="47"/>
        <pc:sldMkLst>
          <pc:docMk/>
          <pc:sldMk cId="772313985" sldId="1011"/>
        </pc:sldMkLst>
      </pc:sldChg>
      <pc:sldChg chg="add del">
        <pc:chgData name="Derek Ritz" userId="8fe56b9ef4ca82ce" providerId="LiveId" clId="{DCD4B4A3-D16F-4E6A-8B3C-688477AB9336}" dt="2024-06-18T07:04:19.963" v="1129" actId="47"/>
        <pc:sldMkLst>
          <pc:docMk/>
          <pc:sldMk cId="1216333079" sldId="1012"/>
        </pc:sldMkLst>
      </pc:sldChg>
      <pc:sldChg chg="add del">
        <pc:chgData name="Derek Ritz" userId="8fe56b9ef4ca82ce" providerId="LiveId" clId="{DCD4B4A3-D16F-4E6A-8B3C-688477AB9336}" dt="2024-06-18T07:04:19.963" v="1129" actId="47"/>
        <pc:sldMkLst>
          <pc:docMk/>
          <pc:sldMk cId="2512607426" sldId="1013"/>
        </pc:sldMkLst>
      </pc:sldChg>
      <pc:sldChg chg="add del">
        <pc:chgData name="Derek Ritz" userId="8fe56b9ef4ca82ce" providerId="LiveId" clId="{DCD4B4A3-D16F-4E6A-8B3C-688477AB9336}" dt="2024-06-18T08:36:14.469" v="5901" actId="47"/>
        <pc:sldMkLst>
          <pc:docMk/>
          <pc:sldMk cId="700399870" sldId="1014"/>
        </pc:sldMkLst>
      </pc:sldChg>
      <pc:sldChg chg="add del">
        <pc:chgData name="Derek Ritz" userId="8fe56b9ef4ca82ce" providerId="LiveId" clId="{DCD4B4A3-D16F-4E6A-8B3C-688477AB9336}" dt="2024-06-18T08:36:14.469" v="5901" actId="47"/>
        <pc:sldMkLst>
          <pc:docMk/>
          <pc:sldMk cId="600911908" sldId="1015"/>
        </pc:sldMkLst>
      </pc:sldChg>
      <pc:sldChg chg="add del">
        <pc:chgData name="Derek Ritz" userId="8fe56b9ef4ca82ce" providerId="LiveId" clId="{DCD4B4A3-D16F-4E6A-8B3C-688477AB9336}" dt="2024-06-18T08:36:14.469" v="5901" actId="47"/>
        <pc:sldMkLst>
          <pc:docMk/>
          <pc:sldMk cId="4200480528" sldId="1016"/>
        </pc:sldMkLst>
      </pc:sldChg>
      <pc:sldChg chg="add del">
        <pc:chgData name="Derek Ritz" userId="8fe56b9ef4ca82ce" providerId="LiveId" clId="{DCD4B4A3-D16F-4E6A-8B3C-688477AB9336}" dt="2024-06-18T08:36:14.469" v="5901" actId="47"/>
        <pc:sldMkLst>
          <pc:docMk/>
          <pc:sldMk cId="802268152" sldId="1017"/>
        </pc:sldMkLst>
      </pc:sldChg>
      <pc:sldChg chg="add del">
        <pc:chgData name="Derek Ritz" userId="8fe56b9ef4ca82ce" providerId="LiveId" clId="{DCD4B4A3-D16F-4E6A-8B3C-688477AB9336}" dt="2024-06-18T08:36:14.469" v="5901" actId="47"/>
        <pc:sldMkLst>
          <pc:docMk/>
          <pc:sldMk cId="1576125211" sldId="1018"/>
        </pc:sldMkLst>
      </pc:sldChg>
      <pc:sldChg chg="add del">
        <pc:chgData name="Derek Ritz" userId="8fe56b9ef4ca82ce" providerId="LiveId" clId="{DCD4B4A3-D16F-4E6A-8B3C-688477AB9336}" dt="2024-06-18T08:36:14.469" v="5901" actId="47"/>
        <pc:sldMkLst>
          <pc:docMk/>
          <pc:sldMk cId="3938306856" sldId="1019"/>
        </pc:sldMkLst>
      </pc:sldChg>
      <pc:sldChg chg="add del">
        <pc:chgData name="Derek Ritz" userId="8fe56b9ef4ca82ce" providerId="LiveId" clId="{DCD4B4A3-D16F-4E6A-8B3C-688477AB9336}" dt="2024-06-18T08:36:14.469" v="5901" actId="47"/>
        <pc:sldMkLst>
          <pc:docMk/>
          <pc:sldMk cId="2621386973" sldId="1020"/>
        </pc:sldMkLst>
      </pc:sldChg>
      <pc:sldChg chg="add del">
        <pc:chgData name="Derek Ritz" userId="8fe56b9ef4ca82ce" providerId="LiveId" clId="{DCD4B4A3-D16F-4E6A-8B3C-688477AB9336}" dt="2024-06-18T08:36:14.469" v="5901" actId="47"/>
        <pc:sldMkLst>
          <pc:docMk/>
          <pc:sldMk cId="3462802427" sldId="1021"/>
        </pc:sldMkLst>
      </pc:sldChg>
      <pc:sldChg chg="add del">
        <pc:chgData name="Derek Ritz" userId="8fe56b9ef4ca82ce" providerId="LiveId" clId="{DCD4B4A3-D16F-4E6A-8B3C-688477AB9336}" dt="2024-06-18T08:36:14.469" v="5901" actId="47"/>
        <pc:sldMkLst>
          <pc:docMk/>
          <pc:sldMk cId="1491491780" sldId="1022"/>
        </pc:sldMkLst>
      </pc:sldChg>
      <pc:sldChg chg="add del">
        <pc:chgData name="Derek Ritz" userId="8fe56b9ef4ca82ce" providerId="LiveId" clId="{DCD4B4A3-D16F-4E6A-8B3C-688477AB9336}" dt="2024-06-18T08:36:14.469" v="5901" actId="47"/>
        <pc:sldMkLst>
          <pc:docMk/>
          <pc:sldMk cId="1948690795" sldId="1023"/>
        </pc:sldMkLst>
      </pc:sldChg>
      <pc:sldChg chg="add del">
        <pc:chgData name="Derek Ritz" userId="8fe56b9ef4ca82ce" providerId="LiveId" clId="{DCD4B4A3-D16F-4E6A-8B3C-688477AB9336}" dt="2024-06-18T08:36:14.469" v="5901" actId="47"/>
        <pc:sldMkLst>
          <pc:docMk/>
          <pc:sldMk cId="1604566762" sldId="1024"/>
        </pc:sldMkLst>
      </pc:sldChg>
      <pc:sldChg chg="add del">
        <pc:chgData name="Derek Ritz" userId="8fe56b9ef4ca82ce" providerId="LiveId" clId="{DCD4B4A3-D16F-4E6A-8B3C-688477AB9336}" dt="2024-06-18T08:36:14.469" v="5901" actId="47"/>
        <pc:sldMkLst>
          <pc:docMk/>
          <pc:sldMk cId="1840570829" sldId="1025"/>
        </pc:sldMkLst>
      </pc:sldChg>
      <pc:sldChg chg="add del">
        <pc:chgData name="Derek Ritz" userId="8fe56b9ef4ca82ce" providerId="LiveId" clId="{DCD4B4A3-D16F-4E6A-8B3C-688477AB9336}" dt="2024-06-18T08:36:14.469" v="5901" actId="47"/>
        <pc:sldMkLst>
          <pc:docMk/>
          <pc:sldMk cId="2533394587" sldId="1026"/>
        </pc:sldMkLst>
      </pc:sldChg>
      <pc:sldChg chg="add del">
        <pc:chgData name="Derek Ritz" userId="8fe56b9ef4ca82ce" providerId="LiveId" clId="{DCD4B4A3-D16F-4E6A-8B3C-688477AB9336}" dt="2024-06-18T08:36:14.469" v="5901" actId="47"/>
        <pc:sldMkLst>
          <pc:docMk/>
          <pc:sldMk cId="262918225" sldId="1027"/>
        </pc:sldMkLst>
      </pc:sldChg>
      <pc:sldChg chg="add del">
        <pc:chgData name="Derek Ritz" userId="8fe56b9ef4ca82ce" providerId="LiveId" clId="{DCD4B4A3-D16F-4E6A-8B3C-688477AB9336}" dt="2024-06-18T08:36:14.469" v="5901" actId="47"/>
        <pc:sldMkLst>
          <pc:docMk/>
          <pc:sldMk cId="1429949057" sldId="1028"/>
        </pc:sldMkLst>
      </pc:sldChg>
      <pc:sldChg chg="add del">
        <pc:chgData name="Derek Ritz" userId="8fe56b9ef4ca82ce" providerId="LiveId" clId="{DCD4B4A3-D16F-4E6A-8B3C-688477AB9336}" dt="2024-06-18T08:36:14.469" v="5901" actId="47"/>
        <pc:sldMkLst>
          <pc:docMk/>
          <pc:sldMk cId="359141854" sldId="1029"/>
        </pc:sldMkLst>
      </pc:sldChg>
      <pc:sldChg chg="add del">
        <pc:chgData name="Derek Ritz" userId="8fe56b9ef4ca82ce" providerId="LiveId" clId="{DCD4B4A3-D16F-4E6A-8B3C-688477AB9336}" dt="2024-06-18T08:36:14.469" v="5901" actId="47"/>
        <pc:sldMkLst>
          <pc:docMk/>
          <pc:sldMk cId="813855222" sldId="1030"/>
        </pc:sldMkLst>
      </pc:sldChg>
      <pc:sldChg chg="add del">
        <pc:chgData name="Derek Ritz" userId="8fe56b9ef4ca82ce" providerId="LiveId" clId="{DCD4B4A3-D16F-4E6A-8B3C-688477AB9336}" dt="2024-06-18T08:36:14.469" v="5901" actId="47"/>
        <pc:sldMkLst>
          <pc:docMk/>
          <pc:sldMk cId="2976868866" sldId="1031"/>
        </pc:sldMkLst>
      </pc:sldChg>
      <pc:sldChg chg="add del">
        <pc:chgData name="Derek Ritz" userId="8fe56b9ef4ca82ce" providerId="LiveId" clId="{DCD4B4A3-D16F-4E6A-8B3C-688477AB9336}" dt="2024-06-18T08:36:14.469" v="5901" actId="47"/>
        <pc:sldMkLst>
          <pc:docMk/>
          <pc:sldMk cId="3634412299" sldId="1032"/>
        </pc:sldMkLst>
      </pc:sldChg>
      <pc:sldChg chg="add del">
        <pc:chgData name="Derek Ritz" userId="8fe56b9ef4ca82ce" providerId="LiveId" clId="{DCD4B4A3-D16F-4E6A-8B3C-688477AB9336}" dt="2024-06-18T08:36:14.469" v="5901" actId="47"/>
        <pc:sldMkLst>
          <pc:docMk/>
          <pc:sldMk cId="4280705190" sldId="1033"/>
        </pc:sldMkLst>
      </pc:sldChg>
      <pc:sldChg chg="add del">
        <pc:chgData name="Derek Ritz" userId="8fe56b9ef4ca82ce" providerId="LiveId" clId="{DCD4B4A3-D16F-4E6A-8B3C-688477AB9336}" dt="2024-06-18T08:36:14.469" v="5901" actId="47"/>
        <pc:sldMkLst>
          <pc:docMk/>
          <pc:sldMk cId="154126551" sldId="1034"/>
        </pc:sldMkLst>
      </pc:sldChg>
      <pc:sldChg chg="add del">
        <pc:chgData name="Derek Ritz" userId="8fe56b9ef4ca82ce" providerId="LiveId" clId="{DCD4B4A3-D16F-4E6A-8B3C-688477AB9336}" dt="2024-06-18T08:36:14.469" v="5901" actId="47"/>
        <pc:sldMkLst>
          <pc:docMk/>
          <pc:sldMk cId="2250284514" sldId="1037"/>
        </pc:sldMkLst>
      </pc:sldChg>
      <pc:sldChg chg="add del">
        <pc:chgData name="Derek Ritz" userId="8fe56b9ef4ca82ce" providerId="LiveId" clId="{DCD4B4A3-D16F-4E6A-8B3C-688477AB9336}" dt="2024-06-17T16:18:09.420" v="37" actId="47"/>
        <pc:sldMkLst>
          <pc:docMk/>
          <pc:sldMk cId="3328611722" sldId="1043"/>
        </pc:sldMkLst>
      </pc:sldChg>
      <pc:sldChg chg="addSp modSp add mod modNotesTx">
        <pc:chgData name="Derek Ritz" userId="8fe56b9ef4ca82ce" providerId="LiveId" clId="{DCD4B4A3-D16F-4E6A-8B3C-688477AB9336}" dt="2024-06-18T16:07:14.980" v="9314" actId="6549"/>
        <pc:sldMkLst>
          <pc:docMk/>
          <pc:sldMk cId="1274023326" sldId="1087"/>
        </pc:sldMkLst>
        <pc:spChg chg="add mod">
          <ac:chgData name="Derek Ritz" userId="8fe56b9ef4ca82ce" providerId="LiveId" clId="{DCD4B4A3-D16F-4E6A-8B3C-688477AB9336}" dt="2024-06-17T16:20:09.350" v="46" actId="1036"/>
          <ac:spMkLst>
            <pc:docMk/>
            <pc:sldMk cId="1274023326" sldId="1087"/>
            <ac:spMk id="4" creationId="{AE06D52B-2285-865E-BC1A-7949D1446D08}"/>
          </ac:spMkLst>
        </pc:spChg>
        <pc:spChg chg="add mod">
          <ac:chgData name="Derek Ritz" userId="8fe56b9ef4ca82ce" providerId="LiveId" clId="{DCD4B4A3-D16F-4E6A-8B3C-688477AB9336}" dt="2024-06-17T16:19:54.142" v="43" actId="1037"/>
          <ac:spMkLst>
            <pc:docMk/>
            <pc:sldMk cId="1274023326" sldId="1087"/>
            <ac:spMk id="5" creationId="{F6AD1695-9A6F-60EA-B72E-2611FC732478}"/>
          </ac:spMkLst>
        </pc:spChg>
        <pc:spChg chg="add mod">
          <ac:chgData name="Derek Ritz" userId="8fe56b9ef4ca82ce" providerId="LiveId" clId="{DCD4B4A3-D16F-4E6A-8B3C-688477AB9336}" dt="2024-06-17T16:20:33.276" v="52" actId="1036"/>
          <ac:spMkLst>
            <pc:docMk/>
            <pc:sldMk cId="1274023326" sldId="1087"/>
            <ac:spMk id="8" creationId="{F726CBB0-B769-12E9-08E8-A530DC64D9E3}"/>
          </ac:spMkLst>
        </pc:spChg>
        <pc:spChg chg="add mod">
          <ac:chgData name="Derek Ritz" userId="8fe56b9ef4ca82ce" providerId="LiveId" clId="{DCD4B4A3-D16F-4E6A-8B3C-688477AB9336}" dt="2024-06-17T16:20:18.603" v="47" actId="1076"/>
          <ac:spMkLst>
            <pc:docMk/>
            <pc:sldMk cId="1274023326" sldId="1087"/>
            <ac:spMk id="22" creationId="{71963B5B-9A51-B68F-170C-BB69ABA97AAB}"/>
          </ac:spMkLst>
        </pc:spChg>
        <pc:spChg chg="add mod">
          <ac:chgData name="Derek Ritz" userId="8fe56b9ef4ca82ce" providerId="LiveId" clId="{DCD4B4A3-D16F-4E6A-8B3C-688477AB9336}" dt="2024-06-17T16:20:01.224" v="44" actId="1076"/>
          <ac:spMkLst>
            <pc:docMk/>
            <pc:sldMk cId="1274023326" sldId="1087"/>
            <ac:spMk id="27" creationId="{D1C6890C-93D9-C805-4BC0-D539608D691D}"/>
          </ac:spMkLst>
        </pc:spChg>
        <pc:spChg chg="add mod">
          <ac:chgData name="Derek Ritz" userId="8fe56b9ef4ca82ce" providerId="LiveId" clId="{DCD4B4A3-D16F-4E6A-8B3C-688477AB9336}" dt="2024-06-17T16:19:45.435" v="40" actId="1076"/>
          <ac:spMkLst>
            <pc:docMk/>
            <pc:sldMk cId="1274023326" sldId="1087"/>
            <ac:spMk id="29" creationId="{4EA17F1F-87D6-EDFD-805C-702F1FE24ED4}"/>
          </ac:spMkLst>
        </pc:spChg>
        <pc:spChg chg="add mod">
          <ac:chgData name="Derek Ritz" userId="8fe56b9ef4ca82ce" providerId="LiveId" clId="{DCD4B4A3-D16F-4E6A-8B3C-688477AB9336}" dt="2024-06-17T16:22:12.286" v="71" actId="207"/>
          <ac:spMkLst>
            <pc:docMk/>
            <pc:sldMk cId="1274023326" sldId="1087"/>
            <ac:spMk id="32" creationId="{61EFBF47-FBAE-5CD4-C11E-E165A5862D02}"/>
          </ac:spMkLst>
        </pc:spChg>
        <pc:spChg chg="add mod">
          <ac:chgData name="Derek Ritz" userId="8fe56b9ef4ca82ce" providerId="LiveId" clId="{DCD4B4A3-D16F-4E6A-8B3C-688477AB9336}" dt="2024-06-18T16:05:26.481" v="9309" actId="113"/>
          <ac:spMkLst>
            <pc:docMk/>
            <pc:sldMk cId="1274023326" sldId="1087"/>
            <ac:spMk id="33" creationId="{8127DEE0-24A1-2B2C-C9BA-C45DA5BD74F9}"/>
          </ac:spMkLst>
        </pc:spChg>
        <pc:picChg chg="mod">
          <ac:chgData name="Derek Ritz" userId="8fe56b9ef4ca82ce" providerId="LiveId" clId="{DCD4B4A3-D16F-4E6A-8B3C-688477AB9336}" dt="2024-06-17T16:22:00.681" v="70" actId="27349"/>
          <ac:picMkLst>
            <pc:docMk/>
            <pc:sldMk cId="1274023326" sldId="1087"/>
            <ac:picMk id="54" creationId="{C82DA54E-18AE-BE34-C95C-7E3E60C644DF}"/>
          </ac:picMkLst>
        </pc:picChg>
      </pc:sldChg>
      <pc:sldChg chg="add del">
        <pc:chgData name="Derek Ritz" userId="8fe56b9ef4ca82ce" providerId="LiveId" clId="{DCD4B4A3-D16F-4E6A-8B3C-688477AB9336}" dt="2024-06-17T16:18:06.230" v="36" actId="47"/>
        <pc:sldMkLst>
          <pc:docMk/>
          <pc:sldMk cId="829377237" sldId="1089"/>
        </pc:sldMkLst>
      </pc:sldChg>
      <pc:sldChg chg="add del">
        <pc:chgData name="Derek Ritz" userId="8fe56b9ef4ca82ce" providerId="LiveId" clId="{DCD4B4A3-D16F-4E6A-8B3C-688477AB9336}" dt="2024-06-17T16:18:06.230" v="36" actId="47"/>
        <pc:sldMkLst>
          <pc:docMk/>
          <pc:sldMk cId="3312681444" sldId="1090"/>
        </pc:sldMkLst>
      </pc:sldChg>
      <pc:sldChg chg="add del">
        <pc:chgData name="Derek Ritz" userId="8fe56b9ef4ca82ce" providerId="LiveId" clId="{DCD4B4A3-D16F-4E6A-8B3C-688477AB9336}" dt="2024-06-17T16:18:06.230" v="36" actId="47"/>
        <pc:sldMkLst>
          <pc:docMk/>
          <pc:sldMk cId="4260492188" sldId="1091"/>
        </pc:sldMkLst>
      </pc:sldChg>
      <pc:sldChg chg="add del">
        <pc:chgData name="Derek Ritz" userId="8fe56b9ef4ca82ce" providerId="LiveId" clId="{DCD4B4A3-D16F-4E6A-8B3C-688477AB9336}" dt="2024-06-17T16:18:06.230" v="36" actId="47"/>
        <pc:sldMkLst>
          <pc:docMk/>
          <pc:sldMk cId="225878193" sldId="1092"/>
        </pc:sldMkLst>
      </pc:sldChg>
      <pc:sldChg chg="modSp add mod">
        <pc:chgData name="Derek Ritz" userId="8fe56b9ef4ca82ce" providerId="LiveId" clId="{DCD4B4A3-D16F-4E6A-8B3C-688477AB9336}" dt="2024-06-18T14:21:17.878" v="8318" actId="114"/>
        <pc:sldMkLst>
          <pc:docMk/>
          <pc:sldMk cId="2112042196" sldId="1093"/>
        </pc:sldMkLst>
        <pc:spChg chg="mod">
          <ac:chgData name="Derek Ritz" userId="8fe56b9ef4ca82ce" providerId="LiveId" clId="{DCD4B4A3-D16F-4E6A-8B3C-688477AB9336}" dt="2024-06-18T14:21:17.878" v="8318" actId="114"/>
          <ac:spMkLst>
            <pc:docMk/>
            <pc:sldMk cId="2112042196" sldId="1093"/>
            <ac:spMk id="5" creationId="{D5207A40-5CE0-9AAE-CD7B-A1B03FA359DC}"/>
          </ac:spMkLst>
        </pc:spChg>
      </pc:sldChg>
      <pc:sldChg chg="new del">
        <pc:chgData name="Derek Ritz" userId="8fe56b9ef4ca82ce" providerId="LiveId" clId="{DCD4B4A3-D16F-4E6A-8B3C-688477AB9336}" dt="2024-06-18T08:36:14.469" v="5901" actId="47"/>
        <pc:sldMkLst>
          <pc:docMk/>
          <pc:sldMk cId="1128142437" sldId="1094"/>
        </pc:sldMkLst>
      </pc:sldChg>
      <pc:sldChg chg="add">
        <pc:chgData name="Derek Ritz" userId="8fe56b9ef4ca82ce" providerId="LiveId" clId="{DCD4B4A3-D16F-4E6A-8B3C-688477AB9336}" dt="2024-06-17T17:16:14.237" v="624" actId="2890"/>
        <pc:sldMkLst>
          <pc:docMk/>
          <pc:sldMk cId="1513138486" sldId="1095"/>
        </pc:sldMkLst>
      </pc:sldChg>
      <pc:sldChg chg="addSp delSp modSp add mod delAnim modAnim">
        <pc:chgData name="Derek Ritz" userId="8fe56b9ef4ca82ce" providerId="LiveId" clId="{DCD4B4A3-D16F-4E6A-8B3C-688477AB9336}" dt="2024-06-18T06:53:58.187" v="1097" actId="478"/>
        <pc:sldMkLst>
          <pc:docMk/>
          <pc:sldMk cId="2812851617" sldId="1096"/>
        </pc:sldMkLst>
        <pc:spChg chg="mod">
          <ac:chgData name="Derek Ritz" userId="8fe56b9ef4ca82ce" providerId="LiveId" clId="{DCD4B4A3-D16F-4E6A-8B3C-688477AB9336}" dt="2024-06-17T17:19:58.983" v="715" actId="1076"/>
          <ac:spMkLst>
            <pc:docMk/>
            <pc:sldMk cId="2812851617" sldId="1096"/>
            <ac:spMk id="3" creationId="{48B1A0CF-73F1-5C99-2554-7D2A3D695428}"/>
          </ac:spMkLst>
        </pc:spChg>
        <pc:spChg chg="del mod">
          <ac:chgData name="Derek Ritz" userId="8fe56b9ef4ca82ce" providerId="LiveId" clId="{DCD4B4A3-D16F-4E6A-8B3C-688477AB9336}" dt="2024-06-17T17:19:41.399" v="714" actId="478"/>
          <ac:spMkLst>
            <pc:docMk/>
            <pc:sldMk cId="2812851617" sldId="1096"/>
            <ac:spMk id="8" creationId="{35C736EA-4CEE-4294-D9DD-8DBE6D9368D4}"/>
          </ac:spMkLst>
        </pc:spChg>
        <pc:spChg chg="mod">
          <ac:chgData name="Derek Ritz" userId="8fe56b9ef4ca82ce" providerId="LiveId" clId="{DCD4B4A3-D16F-4E6A-8B3C-688477AB9336}" dt="2024-06-17T17:20:21.262" v="717" actId="1076"/>
          <ac:spMkLst>
            <pc:docMk/>
            <pc:sldMk cId="2812851617" sldId="1096"/>
            <ac:spMk id="9" creationId="{AC2F21B5-94A7-1312-B8EE-ECCE157CE0AC}"/>
          </ac:spMkLst>
        </pc:spChg>
        <pc:spChg chg="add mod">
          <ac:chgData name="Derek Ritz" userId="8fe56b9ef4ca82ce" providerId="LiveId" clId="{DCD4B4A3-D16F-4E6A-8B3C-688477AB9336}" dt="2024-06-17T17:20:26.174" v="718" actId="1076"/>
          <ac:spMkLst>
            <pc:docMk/>
            <pc:sldMk cId="2812851617" sldId="1096"/>
            <ac:spMk id="14" creationId="{73CFE0A8-6D84-3404-E61F-9A8855FCCB12}"/>
          </ac:spMkLst>
        </pc:spChg>
        <pc:picChg chg="del">
          <ac:chgData name="Derek Ritz" userId="8fe56b9ef4ca82ce" providerId="LiveId" clId="{DCD4B4A3-D16F-4E6A-8B3C-688477AB9336}" dt="2024-06-17T17:20:16.782" v="716" actId="478"/>
          <ac:picMkLst>
            <pc:docMk/>
            <pc:sldMk cId="2812851617" sldId="1096"/>
            <ac:picMk id="5" creationId="{8A6DC453-46AA-AEF3-7AB1-E414DF5167B4}"/>
          </ac:picMkLst>
        </pc:picChg>
        <pc:picChg chg="del">
          <ac:chgData name="Derek Ritz" userId="8fe56b9ef4ca82ce" providerId="LiveId" clId="{DCD4B4A3-D16F-4E6A-8B3C-688477AB9336}" dt="2024-06-17T17:20:16.782" v="716" actId="478"/>
          <ac:picMkLst>
            <pc:docMk/>
            <pc:sldMk cId="2812851617" sldId="1096"/>
            <ac:picMk id="6" creationId="{03AEDC7B-52A2-09E3-F1F4-9110DF524506}"/>
          </ac:picMkLst>
        </pc:picChg>
        <pc:picChg chg="del">
          <ac:chgData name="Derek Ritz" userId="8fe56b9ef4ca82ce" providerId="LiveId" clId="{DCD4B4A3-D16F-4E6A-8B3C-688477AB9336}" dt="2024-06-17T17:20:16.782" v="716" actId="478"/>
          <ac:picMkLst>
            <pc:docMk/>
            <pc:sldMk cId="2812851617" sldId="1096"/>
            <ac:picMk id="7" creationId="{4938D998-62EB-1644-6094-D850EA4F977A}"/>
          </ac:picMkLst>
        </pc:picChg>
        <pc:picChg chg="del">
          <ac:chgData name="Derek Ritz" userId="8fe56b9ef4ca82ce" providerId="LiveId" clId="{DCD4B4A3-D16F-4E6A-8B3C-688477AB9336}" dt="2024-06-17T17:18:27.356" v="687" actId="478"/>
          <ac:picMkLst>
            <pc:docMk/>
            <pc:sldMk cId="2812851617" sldId="1096"/>
            <ac:picMk id="10" creationId="{08CB3708-9D4E-CB63-B634-9B7531941C4F}"/>
          </ac:picMkLst>
        </pc:picChg>
        <pc:picChg chg="add del mod">
          <ac:chgData name="Derek Ritz" userId="8fe56b9ef4ca82ce" providerId="LiveId" clId="{DCD4B4A3-D16F-4E6A-8B3C-688477AB9336}" dt="2024-06-18T06:53:58.187" v="1097" actId="478"/>
          <ac:picMkLst>
            <pc:docMk/>
            <pc:sldMk cId="2812851617" sldId="1096"/>
            <ac:picMk id="16" creationId="{684539EE-6F8D-3710-A2E1-A4FF8DDDCDE9}"/>
          </ac:picMkLst>
        </pc:picChg>
      </pc:sldChg>
      <pc:sldChg chg="add del">
        <pc:chgData name="Derek Ritz" userId="8fe56b9ef4ca82ce" providerId="LiveId" clId="{DCD4B4A3-D16F-4E6A-8B3C-688477AB9336}" dt="2024-06-17T17:36:50.316" v="820" actId="47"/>
        <pc:sldMkLst>
          <pc:docMk/>
          <pc:sldMk cId="776897251" sldId="1097"/>
        </pc:sldMkLst>
      </pc:sldChg>
      <pc:sldChg chg="add del">
        <pc:chgData name="Derek Ritz" userId="8fe56b9ef4ca82ce" providerId="LiveId" clId="{DCD4B4A3-D16F-4E6A-8B3C-688477AB9336}" dt="2024-06-17T17:36:50.316" v="820" actId="47"/>
        <pc:sldMkLst>
          <pc:docMk/>
          <pc:sldMk cId="1686911025" sldId="1098"/>
        </pc:sldMkLst>
      </pc:sldChg>
      <pc:sldChg chg="addSp delSp modSp add del mod modAnim">
        <pc:chgData name="Derek Ritz" userId="8fe56b9ef4ca82ce" providerId="LiveId" clId="{DCD4B4A3-D16F-4E6A-8B3C-688477AB9336}" dt="2024-06-17T17:30:55.410" v="773" actId="47"/>
        <pc:sldMkLst>
          <pc:docMk/>
          <pc:sldMk cId="2726513184" sldId="1099"/>
        </pc:sldMkLst>
        <pc:spChg chg="mod">
          <ac:chgData name="Derek Ritz" userId="8fe56b9ef4ca82ce" providerId="LiveId" clId="{DCD4B4A3-D16F-4E6A-8B3C-688477AB9336}" dt="2024-06-17T17:24:52.245" v="744" actId="1076"/>
          <ac:spMkLst>
            <pc:docMk/>
            <pc:sldMk cId="2726513184" sldId="1099"/>
            <ac:spMk id="9" creationId="{AC2F21B5-94A7-1312-B8EE-ECCE157CE0AC}"/>
          </ac:spMkLst>
        </pc:spChg>
        <pc:spChg chg="add mod">
          <ac:chgData name="Derek Ritz" userId="8fe56b9ef4ca82ce" providerId="LiveId" clId="{DCD4B4A3-D16F-4E6A-8B3C-688477AB9336}" dt="2024-06-17T17:26:54.193" v="753" actId="1076"/>
          <ac:spMkLst>
            <pc:docMk/>
            <pc:sldMk cId="2726513184" sldId="1099"/>
            <ac:spMk id="29" creationId="{289EBF65-FD4A-247E-D529-73CB9E63C2C4}"/>
          </ac:spMkLst>
        </pc:spChg>
        <pc:spChg chg="add mod">
          <ac:chgData name="Derek Ritz" userId="8fe56b9ef4ca82ce" providerId="LiveId" clId="{DCD4B4A3-D16F-4E6A-8B3C-688477AB9336}" dt="2024-06-17T17:27:01.931" v="754" actId="1076"/>
          <ac:spMkLst>
            <pc:docMk/>
            <pc:sldMk cId="2726513184" sldId="1099"/>
            <ac:spMk id="30" creationId="{34225083-3656-037E-1533-EFA2C4867811}"/>
          </ac:spMkLst>
        </pc:spChg>
        <pc:spChg chg="add mod">
          <ac:chgData name="Derek Ritz" userId="8fe56b9ef4ca82ce" providerId="LiveId" clId="{DCD4B4A3-D16F-4E6A-8B3C-688477AB9336}" dt="2024-06-17T17:27:01.931" v="754" actId="1076"/>
          <ac:spMkLst>
            <pc:docMk/>
            <pc:sldMk cId="2726513184" sldId="1099"/>
            <ac:spMk id="31" creationId="{E72A2ED9-B488-4CBE-AD05-28EB5F4807A5}"/>
          </ac:spMkLst>
        </pc:spChg>
        <pc:cxnChg chg="add mod">
          <ac:chgData name="Derek Ritz" userId="8fe56b9ef4ca82ce" providerId="LiveId" clId="{DCD4B4A3-D16F-4E6A-8B3C-688477AB9336}" dt="2024-06-17T17:25:52.620" v="751" actId="1582"/>
          <ac:cxnSpMkLst>
            <pc:docMk/>
            <pc:sldMk cId="2726513184" sldId="1099"/>
            <ac:cxnSpMk id="6" creationId="{6C8F01EA-D8F5-C417-9B18-1D32D06675D2}"/>
          </ac:cxnSpMkLst>
        </pc:cxnChg>
        <pc:cxnChg chg="add del mod">
          <ac:chgData name="Derek Ritz" userId="8fe56b9ef4ca82ce" providerId="LiveId" clId="{DCD4B4A3-D16F-4E6A-8B3C-688477AB9336}" dt="2024-06-17T17:25:12.901" v="747" actId="478"/>
          <ac:cxnSpMkLst>
            <pc:docMk/>
            <pc:sldMk cId="2726513184" sldId="1099"/>
            <ac:cxnSpMk id="7" creationId="{E8069AC7-CB28-CE72-9879-AF91C9B667D6}"/>
          </ac:cxnSpMkLst>
        </pc:cxnChg>
        <pc:cxnChg chg="add mod">
          <ac:chgData name="Derek Ritz" userId="8fe56b9ef4ca82ce" providerId="LiveId" clId="{DCD4B4A3-D16F-4E6A-8B3C-688477AB9336}" dt="2024-06-17T17:25:52.620" v="751" actId="1582"/>
          <ac:cxnSpMkLst>
            <pc:docMk/>
            <pc:sldMk cId="2726513184" sldId="1099"/>
            <ac:cxnSpMk id="27" creationId="{058EC508-E100-2589-E51B-A208388B957A}"/>
          </ac:cxnSpMkLst>
        </pc:cxnChg>
      </pc:sldChg>
      <pc:sldChg chg="addSp modSp add mod">
        <pc:chgData name="Derek Ritz" userId="8fe56b9ef4ca82ce" providerId="LiveId" clId="{DCD4B4A3-D16F-4E6A-8B3C-688477AB9336}" dt="2024-06-18T14:19:17.309" v="8312" actId="20577"/>
        <pc:sldMkLst>
          <pc:docMk/>
          <pc:sldMk cId="162529732" sldId="1100"/>
        </pc:sldMkLst>
        <pc:spChg chg="add mod">
          <ac:chgData name="Derek Ritz" userId="8fe56b9ef4ca82ce" providerId="LiveId" clId="{DCD4B4A3-D16F-4E6A-8B3C-688477AB9336}" dt="2024-06-18T14:19:17.309" v="8312" actId="20577"/>
          <ac:spMkLst>
            <pc:docMk/>
            <pc:sldMk cId="162529732" sldId="1100"/>
            <ac:spMk id="5" creationId="{C0CE8C4B-646A-AC8F-199D-DD5ECF94BB0D}"/>
          </ac:spMkLst>
        </pc:spChg>
        <pc:spChg chg="mod">
          <ac:chgData name="Derek Ritz" userId="8fe56b9ef4ca82ce" providerId="LiveId" clId="{DCD4B4A3-D16F-4E6A-8B3C-688477AB9336}" dt="2024-06-18T08:15:08.071" v="4487" actId="13926"/>
          <ac:spMkLst>
            <pc:docMk/>
            <pc:sldMk cId="162529732" sldId="1100"/>
            <ac:spMk id="9" creationId="{AC2F21B5-94A7-1312-B8EE-ECCE157CE0AC}"/>
          </ac:spMkLst>
        </pc:spChg>
        <pc:spChg chg="mod">
          <ac:chgData name="Derek Ritz" userId="8fe56b9ef4ca82ce" providerId="LiveId" clId="{DCD4B4A3-D16F-4E6A-8B3C-688477AB9336}" dt="2024-06-17T17:29:43.945" v="761" actId="1076"/>
          <ac:spMkLst>
            <pc:docMk/>
            <pc:sldMk cId="162529732" sldId="1100"/>
            <ac:spMk id="29" creationId="{289EBF65-FD4A-247E-D529-73CB9E63C2C4}"/>
          </ac:spMkLst>
        </pc:spChg>
        <pc:spChg chg="mod">
          <ac:chgData name="Derek Ritz" userId="8fe56b9ef4ca82ce" providerId="LiveId" clId="{DCD4B4A3-D16F-4E6A-8B3C-688477AB9336}" dt="2024-06-17T17:29:55.867" v="763" actId="1076"/>
          <ac:spMkLst>
            <pc:docMk/>
            <pc:sldMk cId="162529732" sldId="1100"/>
            <ac:spMk id="30" creationId="{34225083-3656-037E-1533-EFA2C4867811}"/>
          </ac:spMkLst>
        </pc:spChg>
        <pc:spChg chg="mod">
          <ac:chgData name="Derek Ritz" userId="8fe56b9ef4ca82ce" providerId="LiveId" clId="{DCD4B4A3-D16F-4E6A-8B3C-688477AB9336}" dt="2024-06-17T17:32:32.336" v="797" actId="120"/>
          <ac:spMkLst>
            <pc:docMk/>
            <pc:sldMk cId="162529732" sldId="1100"/>
            <ac:spMk id="31" creationId="{E72A2ED9-B488-4CBE-AD05-28EB5F4807A5}"/>
          </ac:spMkLst>
        </pc:spChg>
      </pc:sldChg>
      <pc:sldChg chg="delSp add del mod">
        <pc:chgData name="Derek Ritz" userId="8fe56b9ef4ca82ce" providerId="LiveId" clId="{DCD4B4A3-D16F-4E6A-8B3C-688477AB9336}" dt="2024-06-17T17:36:50.316" v="820" actId="47"/>
        <pc:sldMkLst>
          <pc:docMk/>
          <pc:sldMk cId="2109713648" sldId="1101"/>
        </pc:sldMkLst>
        <pc:spChg chg="del">
          <ac:chgData name="Derek Ritz" userId="8fe56b9ef4ca82ce" providerId="LiveId" clId="{DCD4B4A3-D16F-4E6A-8B3C-688477AB9336}" dt="2024-06-17T17:28:47.265" v="757" actId="478"/>
          <ac:spMkLst>
            <pc:docMk/>
            <pc:sldMk cId="2109713648" sldId="1101"/>
            <ac:spMk id="32" creationId="{87D797FC-DF07-DC03-5331-CFE28CF09F4A}"/>
          </ac:spMkLst>
        </pc:spChg>
        <pc:spChg chg="del">
          <ac:chgData name="Derek Ritz" userId="8fe56b9ef4ca82ce" providerId="LiveId" clId="{DCD4B4A3-D16F-4E6A-8B3C-688477AB9336}" dt="2024-06-17T17:28:47.265" v="757" actId="478"/>
          <ac:spMkLst>
            <pc:docMk/>
            <pc:sldMk cId="2109713648" sldId="1101"/>
            <ac:spMk id="35" creationId="{3723CEDC-CBC4-F76D-E21F-BA359ADB4649}"/>
          </ac:spMkLst>
        </pc:spChg>
        <pc:spChg chg="del">
          <ac:chgData name="Derek Ritz" userId="8fe56b9ef4ca82ce" providerId="LiveId" clId="{DCD4B4A3-D16F-4E6A-8B3C-688477AB9336}" dt="2024-06-17T17:28:47.265" v="757" actId="478"/>
          <ac:spMkLst>
            <pc:docMk/>
            <pc:sldMk cId="2109713648" sldId="1101"/>
            <ac:spMk id="36" creationId="{014B23E3-04DF-97C7-3F36-07D3B05F8346}"/>
          </ac:spMkLst>
        </pc:spChg>
      </pc:sldChg>
      <pc:sldChg chg="addSp delSp modSp add del mod">
        <pc:chgData name="Derek Ritz" userId="8fe56b9ef4ca82ce" providerId="LiveId" clId="{DCD4B4A3-D16F-4E6A-8B3C-688477AB9336}" dt="2024-06-17T17:36:50.316" v="820" actId="47"/>
        <pc:sldMkLst>
          <pc:docMk/>
          <pc:sldMk cId="1568822088" sldId="1102"/>
        </pc:sldMkLst>
        <pc:spChg chg="add del mod">
          <ac:chgData name="Derek Ritz" userId="8fe56b9ef4ca82ce" providerId="LiveId" clId="{DCD4B4A3-D16F-4E6A-8B3C-688477AB9336}" dt="2024-06-17T17:31:16.351" v="775" actId="21"/>
          <ac:spMkLst>
            <pc:docMk/>
            <pc:sldMk cId="1568822088" sldId="1102"/>
            <ac:spMk id="5" creationId="{20452565-24A6-FBCF-3C7E-341D439B596B}"/>
          </ac:spMkLst>
        </pc:spChg>
        <pc:spChg chg="add del mod">
          <ac:chgData name="Derek Ritz" userId="8fe56b9ef4ca82ce" providerId="LiveId" clId="{DCD4B4A3-D16F-4E6A-8B3C-688477AB9336}" dt="2024-06-17T17:31:16.351" v="775" actId="21"/>
          <ac:spMkLst>
            <pc:docMk/>
            <pc:sldMk cId="1568822088" sldId="1102"/>
            <ac:spMk id="7" creationId="{8B8C8C35-5A1D-625B-EFC5-B2C043EE42E1}"/>
          </ac:spMkLst>
        </pc:spChg>
      </pc:sldChg>
      <pc:sldChg chg="addSp delSp modSp add mod">
        <pc:chgData name="Derek Ritz" userId="8fe56b9ef4ca82ce" providerId="LiveId" clId="{DCD4B4A3-D16F-4E6A-8B3C-688477AB9336}" dt="2024-06-18T08:15:13.991" v="4488" actId="13926"/>
        <pc:sldMkLst>
          <pc:docMk/>
          <pc:sldMk cId="2646013864" sldId="1103"/>
        </pc:sldMkLst>
        <pc:spChg chg="add mod">
          <ac:chgData name="Derek Ritz" userId="8fe56b9ef4ca82ce" providerId="LiveId" clId="{DCD4B4A3-D16F-4E6A-8B3C-688477AB9336}" dt="2024-06-17T17:31:36.100" v="778" actId="1076"/>
          <ac:spMkLst>
            <pc:docMk/>
            <pc:sldMk cId="2646013864" sldId="1103"/>
            <ac:spMk id="5" creationId="{20452565-24A6-FBCF-3C7E-341D439B596B}"/>
          </ac:spMkLst>
        </pc:spChg>
        <pc:spChg chg="add del mod">
          <ac:chgData name="Derek Ritz" userId="8fe56b9ef4ca82ce" providerId="LiveId" clId="{DCD4B4A3-D16F-4E6A-8B3C-688477AB9336}" dt="2024-06-17T17:32:08.987" v="779" actId="478"/>
          <ac:spMkLst>
            <pc:docMk/>
            <pc:sldMk cId="2646013864" sldId="1103"/>
            <ac:spMk id="7" creationId="{8B8C8C35-5A1D-625B-EFC5-B2C043EE42E1}"/>
          </ac:spMkLst>
        </pc:spChg>
        <pc:spChg chg="add mod">
          <ac:chgData name="Derek Ritz" userId="8fe56b9ef4ca82ce" providerId="LiveId" clId="{DCD4B4A3-D16F-4E6A-8B3C-688477AB9336}" dt="2024-06-17T17:32:44.682" v="811" actId="20577"/>
          <ac:spMkLst>
            <pc:docMk/>
            <pc:sldMk cId="2646013864" sldId="1103"/>
            <ac:spMk id="8" creationId="{B35516CD-6674-2F7A-4267-C04E09789529}"/>
          </ac:spMkLst>
        </pc:spChg>
        <pc:spChg chg="mod">
          <ac:chgData name="Derek Ritz" userId="8fe56b9ef4ca82ce" providerId="LiveId" clId="{DCD4B4A3-D16F-4E6A-8B3C-688477AB9336}" dt="2024-06-18T08:15:13.991" v="4488" actId="13926"/>
          <ac:spMkLst>
            <pc:docMk/>
            <pc:sldMk cId="2646013864" sldId="1103"/>
            <ac:spMk id="9" creationId="{AC2F21B5-94A7-1312-B8EE-ECCE157CE0AC}"/>
          </ac:spMkLst>
        </pc:spChg>
        <pc:spChg chg="add mod">
          <ac:chgData name="Derek Ritz" userId="8fe56b9ef4ca82ce" providerId="LiveId" clId="{DCD4B4A3-D16F-4E6A-8B3C-688477AB9336}" dt="2024-06-18T07:33:31.934" v="1786" actId="20577"/>
          <ac:spMkLst>
            <pc:docMk/>
            <pc:sldMk cId="2646013864" sldId="1103"/>
            <ac:spMk id="17" creationId="{A0C0CD9C-68E0-9F2A-2D91-DEDF1E4FE99A}"/>
          </ac:spMkLst>
        </pc:spChg>
        <pc:spChg chg="del">
          <ac:chgData name="Derek Ritz" userId="8fe56b9ef4ca82ce" providerId="LiveId" clId="{DCD4B4A3-D16F-4E6A-8B3C-688477AB9336}" dt="2024-06-17T17:31:29.851" v="777" actId="478"/>
          <ac:spMkLst>
            <pc:docMk/>
            <pc:sldMk cId="2646013864" sldId="1103"/>
            <ac:spMk id="30" creationId="{34225083-3656-037E-1533-EFA2C4867811}"/>
          </ac:spMkLst>
        </pc:spChg>
        <pc:spChg chg="del">
          <ac:chgData name="Derek Ritz" userId="8fe56b9ef4ca82ce" providerId="LiveId" clId="{DCD4B4A3-D16F-4E6A-8B3C-688477AB9336}" dt="2024-06-17T17:31:29.851" v="777" actId="478"/>
          <ac:spMkLst>
            <pc:docMk/>
            <pc:sldMk cId="2646013864" sldId="1103"/>
            <ac:spMk id="31" creationId="{E72A2ED9-B488-4CBE-AD05-28EB5F4807A5}"/>
          </ac:spMkLst>
        </pc:spChg>
        <pc:picChg chg="add mod">
          <ac:chgData name="Derek Ritz" userId="8fe56b9ef4ca82ce" providerId="LiveId" clId="{DCD4B4A3-D16F-4E6A-8B3C-688477AB9336}" dt="2024-06-18T07:03:16.178" v="1126"/>
          <ac:picMkLst>
            <pc:docMk/>
            <pc:sldMk cId="2646013864" sldId="1103"/>
            <ac:picMk id="10" creationId="{D31F7E22-8537-CF16-8DA7-6C34F4EF3A3B}"/>
          </ac:picMkLst>
        </pc:picChg>
        <pc:picChg chg="del">
          <ac:chgData name="Derek Ritz" userId="8fe56b9ef4ca82ce" providerId="LiveId" clId="{DCD4B4A3-D16F-4E6A-8B3C-688477AB9336}" dt="2024-06-18T07:03:15.214" v="1125" actId="478"/>
          <ac:picMkLst>
            <pc:docMk/>
            <pc:sldMk cId="2646013864" sldId="1103"/>
            <ac:picMk id="16" creationId="{684539EE-6F8D-3710-A2E1-A4FF8DDDCDE9}"/>
          </ac:picMkLst>
        </pc:picChg>
      </pc:sldChg>
      <pc:sldChg chg="addSp delSp modSp add mod">
        <pc:chgData name="Derek Ritz" userId="8fe56b9ef4ca82ce" providerId="LiveId" clId="{DCD4B4A3-D16F-4E6A-8B3C-688477AB9336}" dt="2024-06-18T08:16:12.232" v="4495" actId="113"/>
        <pc:sldMkLst>
          <pc:docMk/>
          <pc:sldMk cId="1076951791" sldId="1104"/>
        </pc:sldMkLst>
        <pc:spChg chg="del">
          <ac:chgData name="Derek Ritz" userId="8fe56b9ef4ca82ce" providerId="LiveId" clId="{DCD4B4A3-D16F-4E6A-8B3C-688477AB9336}" dt="2024-06-17T17:36:37.955" v="819" actId="478"/>
          <ac:spMkLst>
            <pc:docMk/>
            <pc:sldMk cId="1076951791" sldId="1104"/>
            <ac:spMk id="5" creationId="{20452565-24A6-FBCF-3C7E-341D439B596B}"/>
          </ac:spMkLst>
        </pc:spChg>
        <pc:spChg chg="mod">
          <ac:chgData name="Derek Ritz" userId="8fe56b9ef4ca82ce" providerId="LiveId" clId="{DCD4B4A3-D16F-4E6A-8B3C-688477AB9336}" dt="2024-06-18T08:16:12.232" v="4495" actId="113"/>
          <ac:spMkLst>
            <pc:docMk/>
            <pc:sldMk cId="1076951791" sldId="1104"/>
            <ac:spMk id="8" creationId="{B35516CD-6674-2F7A-4267-C04E09789529}"/>
          </ac:spMkLst>
        </pc:spChg>
        <pc:spChg chg="mod">
          <ac:chgData name="Derek Ritz" userId="8fe56b9ef4ca82ce" providerId="LiveId" clId="{DCD4B4A3-D16F-4E6A-8B3C-688477AB9336}" dt="2024-06-18T08:15:19.364" v="4489" actId="13926"/>
          <ac:spMkLst>
            <pc:docMk/>
            <pc:sldMk cId="1076951791" sldId="1104"/>
            <ac:spMk id="9" creationId="{AC2F21B5-94A7-1312-B8EE-ECCE157CE0AC}"/>
          </ac:spMkLst>
        </pc:spChg>
        <pc:spChg chg="add mod">
          <ac:chgData name="Derek Ritz" userId="8fe56b9ef4ca82ce" providerId="LiveId" clId="{DCD4B4A3-D16F-4E6A-8B3C-688477AB9336}" dt="2024-06-17T17:34:03.343" v="813"/>
          <ac:spMkLst>
            <pc:docMk/>
            <pc:sldMk cId="1076951791" sldId="1104"/>
            <ac:spMk id="10" creationId="{BCF34261-5DB1-0C3E-FB09-2B7C4685AEC3}"/>
          </ac:spMkLst>
        </pc:spChg>
        <pc:spChg chg="add mod">
          <ac:chgData name="Derek Ritz" userId="8fe56b9ef4ca82ce" providerId="LiveId" clId="{DCD4B4A3-D16F-4E6A-8B3C-688477AB9336}" dt="2024-06-18T07:37:51.588" v="2021" actId="20577"/>
          <ac:spMkLst>
            <pc:docMk/>
            <pc:sldMk cId="1076951791" sldId="1104"/>
            <ac:spMk id="20" creationId="{782DEBDA-0EA5-9731-C5CF-54651CD20817}"/>
          </ac:spMkLst>
        </pc:spChg>
        <pc:spChg chg="del">
          <ac:chgData name="Derek Ritz" userId="8fe56b9ef4ca82ce" providerId="LiveId" clId="{DCD4B4A3-D16F-4E6A-8B3C-688477AB9336}" dt="2024-06-17T17:34:13.762" v="814" actId="478"/>
          <ac:spMkLst>
            <pc:docMk/>
            <pc:sldMk cId="1076951791" sldId="1104"/>
            <ac:spMk id="29" creationId="{289EBF65-FD4A-247E-D529-73CB9E63C2C4}"/>
          </ac:spMkLst>
        </pc:spChg>
        <pc:picChg chg="add mod">
          <ac:chgData name="Derek Ritz" userId="8fe56b9ef4ca82ce" providerId="LiveId" clId="{DCD4B4A3-D16F-4E6A-8B3C-688477AB9336}" dt="2024-06-17T17:34:03.343" v="813"/>
          <ac:picMkLst>
            <pc:docMk/>
            <pc:sldMk cId="1076951791" sldId="1104"/>
            <ac:picMk id="7" creationId="{4DC10E13-06D2-87A7-82CF-94782C0A161B}"/>
          </ac:picMkLst>
        </pc:picChg>
        <pc:picChg chg="del">
          <ac:chgData name="Derek Ritz" userId="8fe56b9ef4ca82ce" providerId="LiveId" clId="{DCD4B4A3-D16F-4E6A-8B3C-688477AB9336}" dt="2024-06-17T17:35:09.162" v="817" actId="478"/>
          <ac:picMkLst>
            <pc:docMk/>
            <pc:sldMk cId="1076951791" sldId="1104"/>
            <ac:picMk id="16" creationId="{684539EE-6F8D-3710-A2E1-A4FF8DDDCDE9}"/>
          </ac:picMkLst>
        </pc:picChg>
        <pc:picChg chg="add mod">
          <ac:chgData name="Derek Ritz" userId="8fe56b9ef4ca82ce" providerId="LiveId" clId="{DCD4B4A3-D16F-4E6A-8B3C-688477AB9336}" dt="2024-06-17T17:35:10.097" v="818"/>
          <ac:picMkLst>
            <pc:docMk/>
            <pc:sldMk cId="1076951791" sldId="1104"/>
            <ac:picMk id="19" creationId="{8CE74AE3-561A-7141-F6A9-59F583246269}"/>
          </ac:picMkLst>
        </pc:picChg>
        <pc:cxnChg chg="mod">
          <ac:chgData name="Derek Ritz" userId="8fe56b9ef4ca82ce" providerId="LiveId" clId="{DCD4B4A3-D16F-4E6A-8B3C-688477AB9336}" dt="2024-06-17T17:34:29.536" v="816" actId="14100"/>
          <ac:cxnSpMkLst>
            <pc:docMk/>
            <pc:sldMk cId="1076951791" sldId="1104"/>
            <ac:cxnSpMk id="27" creationId="{058EC508-E100-2589-E51B-A208388B957A}"/>
          </ac:cxnSpMkLst>
        </pc:cxnChg>
      </pc:sldChg>
      <pc:sldChg chg="addSp modSp add mod">
        <pc:chgData name="Derek Ritz" userId="8fe56b9ef4ca82ce" providerId="LiveId" clId="{DCD4B4A3-D16F-4E6A-8B3C-688477AB9336}" dt="2024-06-18T08:31:10.523" v="5519" actId="115"/>
        <pc:sldMkLst>
          <pc:docMk/>
          <pc:sldMk cId="3502433894" sldId="1105"/>
        </pc:sldMkLst>
        <pc:spChg chg="add mod">
          <ac:chgData name="Derek Ritz" userId="8fe56b9ef4ca82ce" providerId="LiveId" clId="{DCD4B4A3-D16F-4E6A-8B3C-688477AB9336}" dt="2024-06-18T08:30:49.014" v="5518" actId="115"/>
          <ac:spMkLst>
            <pc:docMk/>
            <pc:sldMk cId="3502433894" sldId="1105"/>
            <ac:spMk id="5" creationId="{5A03E786-EBFD-52F0-72E1-F67E0BC9D2C6}"/>
          </ac:spMkLst>
        </pc:spChg>
        <pc:spChg chg="mod">
          <ac:chgData name="Derek Ritz" userId="8fe56b9ef4ca82ce" providerId="LiveId" clId="{DCD4B4A3-D16F-4E6A-8B3C-688477AB9336}" dt="2024-06-18T08:31:10.523" v="5519" actId="115"/>
          <ac:spMkLst>
            <pc:docMk/>
            <pc:sldMk cId="3502433894" sldId="1105"/>
            <ac:spMk id="8" creationId="{B35516CD-6674-2F7A-4267-C04E09789529}"/>
          </ac:spMkLst>
        </pc:spChg>
        <pc:spChg chg="mod">
          <ac:chgData name="Derek Ritz" userId="8fe56b9ef4ca82ce" providerId="LiveId" clId="{DCD4B4A3-D16F-4E6A-8B3C-688477AB9336}" dt="2024-06-18T08:15:31.013" v="4490" actId="13926"/>
          <ac:spMkLst>
            <pc:docMk/>
            <pc:sldMk cId="3502433894" sldId="1105"/>
            <ac:spMk id="9" creationId="{AC2F21B5-94A7-1312-B8EE-ECCE157CE0AC}"/>
          </ac:spMkLst>
        </pc:spChg>
      </pc:sldChg>
      <pc:sldChg chg="addSp delSp modSp add del mod">
        <pc:chgData name="Derek Ritz" userId="8fe56b9ef4ca82ce" providerId="LiveId" clId="{DCD4B4A3-D16F-4E6A-8B3C-688477AB9336}" dt="2024-06-18T15:09:15.999" v="9071" actId="47"/>
        <pc:sldMkLst>
          <pc:docMk/>
          <pc:sldMk cId="2460354615" sldId="1106"/>
        </pc:sldMkLst>
        <pc:spChg chg="del">
          <ac:chgData name="Derek Ritz" userId="8fe56b9ef4ca82ce" providerId="LiveId" clId="{DCD4B4A3-D16F-4E6A-8B3C-688477AB9336}" dt="2024-06-18T14:54:46.009" v="8922" actId="478"/>
          <ac:spMkLst>
            <pc:docMk/>
            <pc:sldMk cId="2460354615" sldId="1106"/>
            <ac:spMk id="5" creationId="{20452565-24A6-FBCF-3C7E-341D439B596B}"/>
          </ac:spMkLst>
        </pc:spChg>
        <pc:spChg chg="mod">
          <ac:chgData name="Derek Ritz" userId="8fe56b9ef4ca82ce" providerId="LiveId" clId="{DCD4B4A3-D16F-4E6A-8B3C-688477AB9336}" dt="2024-06-18T14:55:50.309" v="8995" actId="20577"/>
          <ac:spMkLst>
            <pc:docMk/>
            <pc:sldMk cId="2460354615" sldId="1106"/>
            <ac:spMk id="8" creationId="{B35516CD-6674-2F7A-4267-C04E09789529}"/>
          </ac:spMkLst>
        </pc:spChg>
        <pc:spChg chg="mod">
          <ac:chgData name="Derek Ritz" userId="8fe56b9ef4ca82ce" providerId="LiveId" clId="{DCD4B4A3-D16F-4E6A-8B3C-688477AB9336}" dt="2024-06-18T08:15:35.368" v="4491" actId="13926"/>
          <ac:spMkLst>
            <pc:docMk/>
            <pc:sldMk cId="2460354615" sldId="1106"/>
            <ac:spMk id="9" creationId="{AC2F21B5-94A7-1312-B8EE-ECCE157CE0AC}"/>
          </ac:spMkLst>
        </pc:spChg>
        <pc:spChg chg="add mod">
          <ac:chgData name="Derek Ritz" userId="8fe56b9ef4ca82ce" providerId="LiveId" clId="{DCD4B4A3-D16F-4E6A-8B3C-688477AB9336}" dt="2024-06-18T14:57:00.742" v="9004" actId="20577"/>
          <ac:spMkLst>
            <pc:docMk/>
            <pc:sldMk cId="2460354615" sldId="1106"/>
            <ac:spMk id="10" creationId="{C6B27881-8D48-EC6C-4BD1-36E5AB54AEE6}"/>
          </ac:spMkLst>
        </pc:spChg>
        <pc:spChg chg="del">
          <ac:chgData name="Derek Ritz" userId="8fe56b9ef4ca82ce" providerId="LiveId" clId="{DCD4B4A3-D16F-4E6A-8B3C-688477AB9336}" dt="2024-06-18T14:54:46.009" v="8922" actId="478"/>
          <ac:spMkLst>
            <pc:docMk/>
            <pc:sldMk cId="2460354615" sldId="1106"/>
            <ac:spMk id="29" creationId="{289EBF65-FD4A-247E-D529-73CB9E63C2C4}"/>
          </ac:spMkLst>
        </pc:spChg>
        <pc:picChg chg="add mod">
          <ac:chgData name="Derek Ritz" userId="8fe56b9ef4ca82ce" providerId="LiveId" clId="{DCD4B4A3-D16F-4E6A-8B3C-688477AB9336}" dt="2024-06-18T06:38:24.584" v="998"/>
          <ac:picMkLst>
            <pc:docMk/>
            <pc:sldMk cId="2460354615" sldId="1106"/>
            <ac:picMk id="7" creationId="{CB184E3A-FBD2-062A-27F0-1146ED257530}"/>
          </ac:picMkLst>
        </pc:picChg>
        <pc:picChg chg="del">
          <ac:chgData name="Derek Ritz" userId="8fe56b9ef4ca82ce" providerId="LiveId" clId="{DCD4B4A3-D16F-4E6A-8B3C-688477AB9336}" dt="2024-06-18T06:38:23.622" v="997" actId="478"/>
          <ac:picMkLst>
            <pc:docMk/>
            <pc:sldMk cId="2460354615" sldId="1106"/>
            <ac:picMk id="16" creationId="{684539EE-6F8D-3710-A2E1-A4FF8DDDCDE9}"/>
          </ac:picMkLst>
        </pc:picChg>
      </pc:sldChg>
      <pc:sldChg chg="new del">
        <pc:chgData name="Derek Ritz" userId="8fe56b9ef4ca82ce" providerId="LiveId" clId="{DCD4B4A3-D16F-4E6A-8B3C-688477AB9336}" dt="2024-06-18T08:36:14.469" v="5901" actId="47"/>
        <pc:sldMkLst>
          <pc:docMk/>
          <pc:sldMk cId="1846565605" sldId="1107"/>
        </pc:sldMkLst>
      </pc:sldChg>
      <pc:sldChg chg="addSp delSp modSp add mod delAnim modAnim">
        <pc:chgData name="Derek Ritz" userId="8fe56b9ef4ca82ce" providerId="LiveId" clId="{DCD4B4A3-D16F-4E6A-8B3C-688477AB9336}" dt="2024-06-18T07:53:56.245" v="3220" actId="478"/>
        <pc:sldMkLst>
          <pc:docMk/>
          <pc:sldMk cId="4267977916" sldId="1108"/>
        </pc:sldMkLst>
        <pc:spChg chg="del">
          <ac:chgData name="Derek Ritz" userId="8fe56b9ef4ca82ce" providerId="LiveId" clId="{DCD4B4A3-D16F-4E6A-8B3C-688477AB9336}" dt="2024-06-18T06:41:21.458" v="1002" actId="478"/>
          <ac:spMkLst>
            <pc:docMk/>
            <pc:sldMk cId="4267977916" sldId="1108"/>
            <ac:spMk id="5" creationId="{20452565-24A6-FBCF-3C7E-341D439B596B}"/>
          </ac:spMkLst>
        </pc:spChg>
        <pc:spChg chg="del">
          <ac:chgData name="Derek Ritz" userId="8fe56b9ef4ca82ce" providerId="LiveId" clId="{DCD4B4A3-D16F-4E6A-8B3C-688477AB9336}" dt="2024-06-18T06:41:21.458" v="1002" actId="478"/>
          <ac:spMkLst>
            <pc:docMk/>
            <pc:sldMk cId="4267977916" sldId="1108"/>
            <ac:spMk id="8" creationId="{B35516CD-6674-2F7A-4267-C04E09789529}"/>
          </ac:spMkLst>
        </pc:spChg>
        <pc:spChg chg="add mod">
          <ac:chgData name="Derek Ritz" userId="8fe56b9ef4ca82ce" providerId="LiveId" clId="{DCD4B4A3-D16F-4E6A-8B3C-688477AB9336}" dt="2024-06-18T06:41:09.213" v="1001"/>
          <ac:spMkLst>
            <pc:docMk/>
            <pc:sldMk cId="4267977916" sldId="1108"/>
            <ac:spMk id="10" creationId="{41535CAF-317F-7AB0-D6AD-4525246D43BD}"/>
          </ac:spMkLst>
        </pc:spChg>
        <pc:spChg chg="del">
          <ac:chgData name="Derek Ritz" userId="8fe56b9ef4ca82ce" providerId="LiveId" clId="{DCD4B4A3-D16F-4E6A-8B3C-688477AB9336}" dt="2024-06-18T06:41:45.962" v="1006" actId="478"/>
          <ac:spMkLst>
            <pc:docMk/>
            <pc:sldMk cId="4267977916" sldId="1108"/>
            <ac:spMk id="11" creationId="{5B30D898-01BF-EF35-0F09-1701B42FA15B}"/>
          </ac:spMkLst>
        </pc:spChg>
        <pc:spChg chg="del">
          <ac:chgData name="Derek Ritz" userId="8fe56b9ef4ca82ce" providerId="LiveId" clId="{DCD4B4A3-D16F-4E6A-8B3C-688477AB9336}" dt="2024-06-18T06:41:49.204" v="1007" actId="478"/>
          <ac:spMkLst>
            <pc:docMk/>
            <pc:sldMk cId="4267977916" sldId="1108"/>
            <ac:spMk id="12" creationId="{04D2945B-7F13-1D37-714C-829F0B1BD45F}"/>
          </ac:spMkLst>
        </pc:spChg>
        <pc:spChg chg="add del mod">
          <ac:chgData name="Derek Ritz" userId="8fe56b9ef4ca82ce" providerId="LiveId" clId="{DCD4B4A3-D16F-4E6A-8B3C-688477AB9336}" dt="2024-06-18T06:53:42.051" v="1095" actId="478"/>
          <ac:spMkLst>
            <pc:docMk/>
            <pc:sldMk cId="4267977916" sldId="1108"/>
            <ac:spMk id="19" creationId="{9A2679A1-5BC3-3F7F-755D-C73382D49459}"/>
          </ac:spMkLst>
        </pc:spChg>
        <pc:spChg chg="add mod">
          <ac:chgData name="Derek Ritz" userId="8fe56b9ef4ca82ce" providerId="LiveId" clId="{DCD4B4A3-D16F-4E6A-8B3C-688477AB9336}" dt="2024-06-18T06:41:54.146" v="1008" actId="6549"/>
          <ac:spMkLst>
            <pc:docMk/>
            <pc:sldMk cId="4267977916" sldId="1108"/>
            <ac:spMk id="20" creationId="{45441987-8687-9D7D-B77E-45BB7C4FC6E8}"/>
          </ac:spMkLst>
        </pc:spChg>
        <pc:spChg chg="add del mod">
          <ac:chgData name="Derek Ritz" userId="8fe56b9ef4ca82ce" providerId="LiveId" clId="{DCD4B4A3-D16F-4E6A-8B3C-688477AB9336}" dt="2024-06-18T06:53:42.051" v="1095" actId="478"/>
          <ac:spMkLst>
            <pc:docMk/>
            <pc:sldMk cId="4267977916" sldId="1108"/>
            <ac:spMk id="23" creationId="{61C1F7C1-929A-10ED-ECF4-C1A8532592FE}"/>
          </ac:spMkLst>
        </pc:spChg>
        <pc:spChg chg="add del mod">
          <ac:chgData name="Derek Ritz" userId="8fe56b9ef4ca82ce" providerId="LiveId" clId="{DCD4B4A3-D16F-4E6A-8B3C-688477AB9336}" dt="2024-06-18T06:53:42.051" v="1095" actId="478"/>
          <ac:spMkLst>
            <pc:docMk/>
            <pc:sldMk cId="4267977916" sldId="1108"/>
            <ac:spMk id="24" creationId="{2DFB1408-5402-20EE-0115-5C31D1F15AEE}"/>
          </ac:spMkLst>
        </pc:spChg>
        <pc:spChg chg="del">
          <ac:chgData name="Derek Ritz" userId="8fe56b9ef4ca82ce" providerId="LiveId" clId="{DCD4B4A3-D16F-4E6A-8B3C-688477AB9336}" dt="2024-06-18T06:41:45.962" v="1006" actId="478"/>
          <ac:spMkLst>
            <pc:docMk/>
            <pc:sldMk cId="4267977916" sldId="1108"/>
            <ac:spMk id="29" creationId="{289EBF65-FD4A-247E-D529-73CB9E63C2C4}"/>
          </ac:spMkLst>
        </pc:spChg>
        <pc:picChg chg="del">
          <ac:chgData name="Derek Ritz" userId="8fe56b9ef4ca82ce" providerId="LiveId" clId="{DCD4B4A3-D16F-4E6A-8B3C-688477AB9336}" dt="2024-06-18T06:41:45.962" v="1006" actId="478"/>
          <ac:picMkLst>
            <pc:docMk/>
            <pc:sldMk cId="4267977916" sldId="1108"/>
            <ac:picMk id="7" creationId="{CB184E3A-FBD2-062A-27F0-1146ED257530}"/>
          </ac:picMkLst>
        </pc:picChg>
        <pc:picChg chg="del">
          <ac:chgData name="Derek Ritz" userId="8fe56b9ef4ca82ce" providerId="LiveId" clId="{DCD4B4A3-D16F-4E6A-8B3C-688477AB9336}" dt="2024-06-18T06:41:45.962" v="1006" actId="478"/>
          <ac:picMkLst>
            <pc:docMk/>
            <pc:sldMk cId="4267977916" sldId="1108"/>
            <ac:picMk id="13" creationId="{C7DFC2CE-14DF-BC84-781D-505923A7D9A0}"/>
          </ac:picMkLst>
        </pc:picChg>
        <pc:picChg chg="del">
          <ac:chgData name="Derek Ritz" userId="8fe56b9ef4ca82ce" providerId="LiveId" clId="{DCD4B4A3-D16F-4E6A-8B3C-688477AB9336}" dt="2024-06-18T06:41:45.962" v="1006" actId="478"/>
          <ac:picMkLst>
            <pc:docMk/>
            <pc:sldMk cId="4267977916" sldId="1108"/>
            <ac:picMk id="15" creationId="{2CC4D49D-0D34-EF55-4565-66BE1B30855B}"/>
          </ac:picMkLst>
        </pc:picChg>
        <pc:picChg chg="add mod">
          <ac:chgData name="Derek Ritz" userId="8fe56b9ef4ca82ce" providerId="LiveId" clId="{DCD4B4A3-D16F-4E6A-8B3C-688477AB9336}" dt="2024-06-18T06:41:09.213" v="1001"/>
          <ac:picMkLst>
            <pc:docMk/>
            <pc:sldMk cId="4267977916" sldId="1108"/>
            <ac:picMk id="16" creationId="{FD8B7042-5541-907D-9C77-18FD9996C12E}"/>
          </ac:picMkLst>
        </pc:picChg>
        <pc:picChg chg="add del mod">
          <ac:chgData name="Derek Ritz" userId="8fe56b9ef4ca82ce" providerId="LiveId" clId="{DCD4B4A3-D16F-4E6A-8B3C-688477AB9336}" dt="2024-06-18T06:54:12.364" v="1099" actId="478"/>
          <ac:picMkLst>
            <pc:docMk/>
            <pc:sldMk cId="4267977916" sldId="1108"/>
            <ac:picMk id="17" creationId="{9C3F8C8A-62C5-4C15-6A38-56B85603309E}"/>
          </ac:picMkLst>
        </pc:picChg>
        <pc:picChg chg="add mod">
          <ac:chgData name="Derek Ritz" userId="8fe56b9ef4ca82ce" providerId="LiveId" clId="{DCD4B4A3-D16F-4E6A-8B3C-688477AB9336}" dt="2024-06-18T06:41:09.213" v="1001"/>
          <ac:picMkLst>
            <pc:docMk/>
            <pc:sldMk cId="4267977916" sldId="1108"/>
            <ac:picMk id="18" creationId="{53E41A2D-BE93-1113-FCD8-CD06D66C3689}"/>
          </ac:picMkLst>
        </pc:picChg>
        <pc:cxnChg chg="del mod">
          <ac:chgData name="Derek Ritz" userId="8fe56b9ef4ca82ce" providerId="LiveId" clId="{DCD4B4A3-D16F-4E6A-8B3C-688477AB9336}" dt="2024-06-18T07:53:56.245" v="3220" actId="478"/>
          <ac:cxnSpMkLst>
            <pc:docMk/>
            <pc:sldMk cId="4267977916" sldId="1108"/>
            <ac:cxnSpMk id="6" creationId="{6C8F01EA-D8F5-C417-9B18-1D32D06675D2}"/>
          </ac:cxnSpMkLst>
        </pc:cxnChg>
        <pc:cxnChg chg="del mod">
          <ac:chgData name="Derek Ritz" userId="8fe56b9ef4ca82ce" providerId="LiveId" clId="{DCD4B4A3-D16F-4E6A-8B3C-688477AB9336}" dt="2024-06-18T06:41:30.098" v="1004" actId="478"/>
          <ac:cxnSpMkLst>
            <pc:docMk/>
            <pc:sldMk cId="4267977916" sldId="1108"/>
            <ac:cxnSpMk id="27" creationId="{058EC508-E100-2589-E51B-A208388B957A}"/>
          </ac:cxnSpMkLst>
        </pc:cxnChg>
      </pc:sldChg>
      <pc:sldChg chg="addSp delSp modSp add mod">
        <pc:chgData name="Derek Ritz" userId="8fe56b9ef4ca82ce" providerId="LiveId" clId="{DCD4B4A3-D16F-4E6A-8B3C-688477AB9336}" dt="2024-06-18T09:17:15.257" v="6149" actId="20577"/>
        <pc:sldMkLst>
          <pc:docMk/>
          <pc:sldMk cId="871613973" sldId="1109"/>
        </pc:sldMkLst>
        <pc:spChg chg="add mod">
          <ac:chgData name="Derek Ritz" userId="8fe56b9ef4ca82ce" providerId="LiveId" clId="{DCD4B4A3-D16F-4E6A-8B3C-688477AB9336}" dt="2024-06-18T06:43:29.784" v="1037" actId="1076"/>
          <ac:spMkLst>
            <pc:docMk/>
            <pc:sldMk cId="871613973" sldId="1109"/>
            <ac:spMk id="5" creationId="{0198386E-F2DB-C240-A212-4967158396B7}"/>
          </ac:spMkLst>
        </pc:spChg>
        <pc:spChg chg="add mod">
          <ac:chgData name="Derek Ritz" userId="8fe56b9ef4ca82ce" providerId="LiveId" clId="{DCD4B4A3-D16F-4E6A-8B3C-688477AB9336}" dt="2024-06-18T09:17:15.257" v="6149" actId="20577"/>
          <ac:spMkLst>
            <pc:docMk/>
            <pc:sldMk cId="871613973" sldId="1109"/>
            <ac:spMk id="8" creationId="{A59E632A-C086-951D-C68F-9A85769F24FE}"/>
          </ac:spMkLst>
        </pc:spChg>
        <pc:spChg chg="del">
          <ac:chgData name="Derek Ritz" userId="8fe56b9ef4ca82ce" providerId="LiveId" clId="{DCD4B4A3-D16F-4E6A-8B3C-688477AB9336}" dt="2024-06-18T06:43:23.725" v="1035" actId="478"/>
          <ac:spMkLst>
            <pc:docMk/>
            <pc:sldMk cId="871613973" sldId="1109"/>
            <ac:spMk id="23" creationId="{61C1F7C1-929A-10ED-ECF4-C1A8532592FE}"/>
          </ac:spMkLst>
        </pc:spChg>
        <pc:spChg chg="mod">
          <ac:chgData name="Derek Ritz" userId="8fe56b9ef4ca82ce" providerId="LiveId" clId="{DCD4B4A3-D16F-4E6A-8B3C-688477AB9336}" dt="2024-06-18T06:43:06.660" v="1034" actId="20577"/>
          <ac:spMkLst>
            <pc:docMk/>
            <pc:sldMk cId="871613973" sldId="1109"/>
            <ac:spMk id="24" creationId="{2DFB1408-5402-20EE-0115-5C31D1F15AEE}"/>
          </ac:spMkLst>
        </pc:spChg>
        <pc:picChg chg="add mod">
          <ac:chgData name="Derek Ritz" userId="8fe56b9ef4ca82ce" providerId="LiveId" clId="{DCD4B4A3-D16F-4E6A-8B3C-688477AB9336}" dt="2024-06-18T07:03:51.348" v="1128"/>
          <ac:picMkLst>
            <pc:docMk/>
            <pc:sldMk cId="871613973" sldId="1109"/>
            <ac:picMk id="7" creationId="{15AB2895-FCAE-E160-07DB-E5BADF8DCFC0}"/>
          </ac:picMkLst>
        </pc:picChg>
        <pc:picChg chg="del">
          <ac:chgData name="Derek Ritz" userId="8fe56b9ef4ca82ce" providerId="LiveId" clId="{DCD4B4A3-D16F-4E6A-8B3C-688477AB9336}" dt="2024-06-18T07:03:49.761" v="1127" actId="478"/>
          <ac:picMkLst>
            <pc:docMk/>
            <pc:sldMk cId="871613973" sldId="1109"/>
            <ac:picMk id="17" creationId="{9C3F8C8A-62C5-4C15-6A38-56B85603309E}"/>
          </ac:picMkLst>
        </pc:picChg>
      </pc:sldChg>
      <pc:sldChg chg="addSp delSp modSp add mod">
        <pc:chgData name="Derek Ritz" userId="8fe56b9ef4ca82ce" providerId="LiveId" clId="{DCD4B4A3-D16F-4E6A-8B3C-688477AB9336}" dt="2024-06-19T11:34:11.974" v="10497" actId="20577"/>
        <pc:sldMkLst>
          <pc:docMk/>
          <pc:sldMk cId="1772579868" sldId="1110"/>
        </pc:sldMkLst>
        <pc:spChg chg="del">
          <ac:chgData name="Derek Ritz" userId="8fe56b9ef4ca82ce" providerId="LiveId" clId="{DCD4B4A3-D16F-4E6A-8B3C-688477AB9336}" dt="2024-06-18T06:44:50.373" v="1042" actId="478"/>
          <ac:spMkLst>
            <pc:docMk/>
            <pc:sldMk cId="1772579868" sldId="1110"/>
            <ac:spMk id="5" creationId="{0198386E-F2DB-C240-A212-4967158396B7}"/>
          </ac:spMkLst>
        </pc:spChg>
        <pc:spChg chg="add mod">
          <ac:chgData name="Derek Ritz" userId="8fe56b9ef4ca82ce" providerId="LiveId" clId="{DCD4B4A3-D16F-4E6A-8B3C-688477AB9336}" dt="2024-06-18T06:45:05.982" v="1044"/>
          <ac:spMkLst>
            <pc:docMk/>
            <pc:sldMk cId="1772579868" sldId="1110"/>
            <ac:spMk id="13" creationId="{0DC51A8D-71EC-0202-F9D8-A2BB1C02E56F}"/>
          </ac:spMkLst>
        </pc:spChg>
        <pc:spChg chg="del">
          <ac:chgData name="Derek Ritz" userId="8fe56b9ef4ca82ce" providerId="LiveId" clId="{DCD4B4A3-D16F-4E6A-8B3C-688477AB9336}" dt="2024-06-18T06:44:50.373" v="1042" actId="478"/>
          <ac:spMkLst>
            <pc:docMk/>
            <pc:sldMk cId="1772579868" sldId="1110"/>
            <ac:spMk id="19" creationId="{9A2679A1-5BC3-3F7F-755D-C73382D49459}"/>
          </ac:spMkLst>
        </pc:spChg>
        <pc:spChg chg="add mod">
          <ac:chgData name="Derek Ritz" userId="8fe56b9ef4ca82ce" providerId="LiveId" clId="{DCD4B4A3-D16F-4E6A-8B3C-688477AB9336}" dt="2024-06-19T11:34:11.974" v="10497" actId="20577"/>
          <ac:spMkLst>
            <pc:docMk/>
            <pc:sldMk cId="1772579868" sldId="1110"/>
            <ac:spMk id="21" creationId="{F519E811-DA53-BF7D-0138-DFBD6F8EE1F3}"/>
          </ac:spMkLst>
        </pc:spChg>
        <pc:spChg chg="add mod">
          <ac:chgData name="Derek Ritz" userId="8fe56b9ef4ca82ce" providerId="LiveId" clId="{DCD4B4A3-D16F-4E6A-8B3C-688477AB9336}" dt="2024-06-19T11:32:20.340" v="10488" actId="1076"/>
          <ac:spMkLst>
            <pc:docMk/>
            <pc:sldMk cId="1772579868" sldId="1110"/>
            <ac:spMk id="22" creationId="{57E73E6A-9BB3-BE5D-FF84-8080E3E6671E}"/>
          </ac:spMkLst>
        </pc:spChg>
        <pc:spChg chg="del">
          <ac:chgData name="Derek Ritz" userId="8fe56b9ef4ca82ce" providerId="LiveId" clId="{DCD4B4A3-D16F-4E6A-8B3C-688477AB9336}" dt="2024-06-18T06:44:50.373" v="1042" actId="478"/>
          <ac:spMkLst>
            <pc:docMk/>
            <pc:sldMk cId="1772579868" sldId="1110"/>
            <ac:spMk id="24" creationId="{2DFB1408-5402-20EE-0115-5C31D1F15AEE}"/>
          </ac:spMkLst>
        </pc:spChg>
        <pc:picChg chg="add mod">
          <ac:chgData name="Derek Ritz" userId="8fe56b9ef4ca82ce" providerId="LiveId" clId="{DCD4B4A3-D16F-4E6A-8B3C-688477AB9336}" dt="2024-06-18T06:45:05.982" v="1044"/>
          <ac:picMkLst>
            <pc:docMk/>
            <pc:sldMk cId="1772579868" sldId="1110"/>
            <ac:picMk id="11" creationId="{C9C1140B-B66B-0CA9-FC3D-28F1B9C3CB88}"/>
          </ac:picMkLst>
        </pc:picChg>
        <pc:picChg chg="add mod">
          <ac:chgData name="Derek Ritz" userId="8fe56b9ef4ca82ce" providerId="LiveId" clId="{DCD4B4A3-D16F-4E6A-8B3C-688477AB9336}" dt="2024-06-18T06:45:05.982" v="1044"/>
          <ac:picMkLst>
            <pc:docMk/>
            <pc:sldMk cId="1772579868" sldId="1110"/>
            <ac:picMk id="12" creationId="{9CE7777B-1E0E-31B4-1BF3-7382CF71E3E2}"/>
          </ac:picMkLst>
        </pc:picChg>
        <pc:picChg chg="del">
          <ac:chgData name="Derek Ritz" userId="8fe56b9ef4ca82ce" providerId="LiveId" clId="{DCD4B4A3-D16F-4E6A-8B3C-688477AB9336}" dt="2024-06-18T06:44:53.115" v="1043" actId="478"/>
          <ac:picMkLst>
            <pc:docMk/>
            <pc:sldMk cId="1772579868" sldId="1110"/>
            <ac:picMk id="17" creationId="{9C3F8C8A-62C5-4C15-6A38-56B85603309E}"/>
          </ac:picMkLst>
        </pc:picChg>
        <pc:cxnChg chg="mod">
          <ac:chgData name="Derek Ritz" userId="8fe56b9ef4ca82ce" providerId="LiveId" clId="{DCD4B4A3-D16F-4E6A-8B3C-688477AB9336}" dt="2024-06-18T06:45:26.674" v="1045" actId="14100"/>
          <ac:cxnSpMkLst>
            <pc:docMk/>
            <pc:sldMk cId="1772579868" sldId="1110"/>
            <ac:cxnSpMk id="6" creationId="{6C8F01EA-D8F5-C417-9B18-1D32D06675D2}"/>
          </ac:cxnSpMkLst>
        </pc:cxnChg>
      </pc:sldChg>
      <pc:sldChg chg="addSp delSp modSp add mod">
        <pc:chgData name="Derek Ritz" userId="8fe56b9ef4ca82ce" providerId="LiveId" clId="{DCD4B4A3-D16F-4E6A-8B3C-688477AB9336}" dt="2024-06-19T11:34:35.335" v="10498" actId="1582"/>
        <pc:sldMkLst>
          <pc:docMk/>
          <pc:sldMk cId="1142618525" sldId="1111"/>
        </pc:sldMkLst>
        <pc:spChg chg="add mod">
          <ac:chgData name="Derek Ritz" userId="8fe56b9ef4ca82ce" providerId="LiveId" clId="{DCD4B4A3-D16F-4E6A-8B3C-688477AB9336}" dt="2024-06-18T06:46:16.524" v="1049"/>
          <ac:spMkLst>
            <pc:docMk/>
            <pc:sldMk cId="1142618525" sldId="1111"/>
            <ac:spMk id="5" creationId="{9683C689-D418-0EAD-F073-5CAEB3CD754B}"/>
          </ac:spMkLst>
        </pc:spChg>
        <pc:spChg chg="del">
          <ac:chgData name="Derek Ritz" userId="8fe56b9ef4ca82ce" providerId="LiveId" clId="{DCD4B4A3-D16F-4E6A-8B3C-688477AB9336}" dt="2024-06-18T06:46:05.849" v="1048" actId="478"/>
          <ac:spMkLst>
            <pc:docMk/>
            <pc:sldMk cId="1142618525" sldId="1111"/>
            <ac:spMk id="10" creationId="{41535CAF-317F-7AB0-D6AD-4525246D43BD}"/>
          </ac:spMkLst>
        </pc:spChg>
        <pc:spChg chg="del">
          <ac:chgData name="Derek Ritz" userId="8fe56b9ef4ca82ce" providerId="LiveId" clId="{DCD4B4A3-D16F-4E6A-8B3C-688477AB9336}" dt="2024-06-18T06:46:05.849" v="1048" actId="478"/>
          <ac:spMkLst>
            <pc:docMk/>
            <pc:sldMk cId="1142618525" sldId="1111"/>
            <ac:spMk id="13" creationId="{0DC51A8D-71EC-0202-F9D8-A2BB1C02E56F}"/>
          </ac:spMkLst>
        </pc:spChg>
        <pc:spChg chg="add mod">
          <ac:chgData name="Derek Ritz" userId="8fe56b9ef4ca82ce" providerId="LiveId" clId="{DCD4B4A3-D16F-4E6A-8B3C-688477AB9336}" dt="2024-06-19T11:34:35.335" v="10498" actId="1582"/>
          <ac:spMkLst>
            <pc:docMk/>
            <pc:sldMk cId="1142618525" sldId="1111"/>
            <ac:spMk id="15" creationId="{3837967A-5D41-EDF0-9F4A-737D11CCECAB}"/>
          </ac:spMkLst>
        </pc:spChg>
        <pc:spChg chg="del">
          <ac:chgData name="Derek Ritz" userId="8fe56b9ef4ca82ce" providerId="LiveId" clId="{DCD4B4A3-D16F-4E6A-8B3C-688477AB9336}" dt="2024-06-18T06:46:05.849" v="1048" actId="478"/>
          <ac:spMkLst>
            <pc:docMk/>
            <pc:sldMk cId="1142618525" sldId="1111"/>
            <ac:spMk id="20" creationId="{45441987-8687-9D7D-B77E-45BB7C4FC6E8}"/>
          </ac:spMkLst>
        </pc:spChg>
        <pc:spChg chg="mod">
          <ac:chgData name="Derek Ritz" userId="8fe56b9ef4ca82ce" providerId="LiveId" clId="{DCD4B4A3-D16F-4E6A-8B3C-688477AB9336}" dt="2024-06-18T06:46:16.524" v="1049"/>
          <ac:spMkLst>
            <pc:docMk/>
            <pc:sldMk cId="1142618525" sldId="1111"/>
            <ac:spMk id="24" creationId="{7E703C60-9FC3-C21F-DB48-BF133012CD69}"/>
          </ac:spMkLst>
        </pc:spChg>
        <pc:spChg chg="mod">
          <ac:chgData name="Derek Ritz" userId="8fe56b9ef4ca82ce" providerId="LiveId" clId="{DCD4B4A3-D16F-4E6A-8B3C-688477AB9336}" dt="2024-06-18T06:46:16.524" v="1049"/>
          <ac:spMkLst>
            <pc:docMk/>
            <pc:sldMk cId="1142618525" sldId="1111"/>
            <ac:spMk id="25" creationId="{D977BE91-3805-FF7B-5F01-FC8EB7E887DE}"/>
          </ac:spMkLst>
        </pc:spChg>
        <pc:spChg chg="mod">
          <ac:chgData name="Derek Ritz" userId="8fe56b9ef4ca82ce" providerId="LiveId" clId="{DCD4B4A3-D16F-4E6A-8B3C-688477AB9336}" dt="2024-06-18T06:46:16.524" v="1049"/>
          <ac:spMkLst>
            <pc:docMk/>
            <pc:sldMk cId="1142618525" sldId="1111"/>
            <ac:spMk id="26" creationId="{CF67EFA6-1DD1-4894-2934-526D0FF07719}"/>
          </ac:spMkLst>
        </pc:spChg>
        <pc:spChg chg="mod">
          <ac:chgData name="Derek Ritz" userId="8fe56b9ef4ca82ce" providerId="LiveId" clId="{DCD4B4A3-D16F-4E6A-8B3C-688477AB9336}" dt="2024-06-18T06:46:16.524" v="1049"/>
          <ac:spMkLst>
            <pc:docMk/>
            <pc:sldMk cId="1142618525" sldId="1111"/>
            <ac:spMk id="27" creationId="{044C487B-B758-5092-3EFC-6A49DAE85FDB}"/>
          </ac:spMkLst>
        </pc:spChg>
        <pc:spChg chg="mod">
          <ac:chgData name="Derek Ritz" userId="8fe56b9ef4ca82ce" providerId="LiveId" clId="{DCD4B4A3-D16F-4E6A-8B3C-688477AB9336}" dt="2024-06-18T06:46:16.524" v="1049"/>
          <ac:spMkLst>
            <pc:docMk/>
            <pc:sldMk cId="1142618525" sldId="1111"/>
            <ac:spMk id="28" creationId="{F726513A-948E-875C-FF53-080D4AA7251B}"/>
          </ac:spMkLst>
        </pc:spChg>
        <pc:spChg chg="mod">
          <ac:chgData name="Derek Ritz" userId="8fe56b9ef4ca82ce" providerId="LiveId" clId="{DCD4B4A3-D16F-4E6A-8B3C-688477AB9336}" dt="2024-06-18T06:46:16.524" v="1049"/>
          <ac:spMkLst>
            <pc:docMk/>
            <pc:sldMk cId="1142618525" sldId="1111"/>
            <ac:spMk id="29" creationId="{33DD8DB8-8726-76C6-33B3-DCA3EB84B9B0}"/>
          </ac:spMkLst>
        </pc:spChg>
        <pc:spChg chg="mod">
          <ac:chgData name="Derek Ritz" userId="8fe56b9ef4ca82ce" providerId="LiveId" clId="{DCD4B4A3-D16F-4E6A-8B3C-688477AB9336}" dt="2024-06-18T06:46:16.524" v="1049"/>
          <ac:spMkLst>
            <pc:docMk/>
            <pc:sldMk cId="1142618525" sldId="1111"/>
            <ac:spMk id="30" creationId="{856CF34B-2DAE-58FD-57A0-68C4E1F2FF1B}"/>
          </ac:spMkLst>
        </pc:spChg>
        <pc:spChg chg="mod">
          <ac:chgData name="Derek Ritz" userId="8fe56b9ef4ca82ce" providerId="LiveId" clId="{DCD4B4A3-D16F-4E6A-8B3C-688477AB9336}" dt="2024-06-18T06:46:16.524" v="1049"/>
          <ac:spMkLst>
            <pc:docMk/>
            <pc:sldMk cId="1142618525" sldId="1111"/>
            <ac:spMk id="31" creationId="{95A93A2D-3C59-8885-98C4-5A2ECB15D6F4}"/>
          </ac:spMkLst>
        </pc:spChg>
        <pc:spChg chg="mod">
          <ac:chgData name="Derek Ritz" userId="8fe56b9ef4ca82ce" providerId="LiveId" clId="{DCD4B4A3-D16F-4E6A-8B3C-688477AB9336}" dt="2024-06-18T06:46:16.524" v="1049"/>
          <ac:spMkLst>
            <pc:docMk/>
            <pc:sldMk cId="1142618525" sldId="1111"/>
            <ac:spMk id="32" creationId="{3B1BE2C0-1CBB-37E1-A002-AE51C2D2BD11}"/>
          </ac:spMkLst>
        </pc:spChg>
        <pc:spChg chg="add mod">
          <ac:chgData name="Derek Ritz" userId="8fe56b9ef4ca82ce" providerId="LiveId" clId="{DCD4B4A3-D16F-4E6A-8B3C-688477AB9336}" dt="2024-06-18T06:46:20.305" v="1050" actId="6549"/>
          <ac:spMkLst>
            <pc:docMk/>
            <pc:sldMk cId="1142618525" sldId="1111"/>
            <ac:spMk id="33" creationId="{BE777A8B-9BAA-2584-5BE3-93C79769B6E5}"/>
          </ac:spMkLst>
        </pc:spChg>
        <pc:spChg chg="add mod">
          <ac:chgData name="Derek Ritz" userId="8fe56b9ef4ca82ce" providerId="LiveId" clId="{DCD4B4A3-D16F-4E6A-8B3C-688477AB9336}" dt="2024-06-18T09:17:44.420" v="6150" actId="6549"/>
          <ac:spMkLst>
            <pc:docMk/>
            <pc:sldMk cId="1142618525" sldId="1111"/>
            <ac:spMk id="34" creationId="{4838AF00-2600-B224-E581-E7284ECC165F}"/>
          </ac:spMkLst>
        </pc:spChg>
        <pc:grpChg chg="add mod">
          <ac:chgData name="Derek Ritz" userId="8fe56b9ef4ca82ce" providerId="LiveId" clId="{DCD4B4A3-D16F-4E6A-8B3C-688477AB9336}" dt="2024-06-18T06:46:16.524" v="1049"/>
          <ac:grpSpMkLst>
            <pc:docMk/>
            <pc:sldMk cId="1142618525" sldId="1111"/>
            <ac:grpSpMk id="23" creationId="{D3EE2B8A-1668-B7AD-AC7F-2C4A4BBB6951}"/>
          </ac:grpSpMkLst>
        </pc:grpChg>
        <pc:picChg chg="add mod">
          <ac:chgData name="Derek Ritz" userId="8fe56b9ef4ca82ce" providerId="LiveId" clId="{DCD4B4A3-D16F-4E6A-8B3C-688477AB9336}" dt="2024-06-18T06:46:16.524" v="1049"/>
          <ac:picMkLst>
            <pc:docMk/>
            <pc:sldMk cId="1142618525" sldId="1111"/>
            <ac:picMk id="7" creationId="{A22EBF50-A8E1-E6BD-884A-C1735274FE69}"/>
          </ac:picMkLst>
        </pc:picChg>
        <pc:picChg chg="add mod">
          <ac:chgData name="Derek Ritz" userId="8fe56b9ef4ca82ce" providerId="LiveId" clId="{DCD4B4A3-D16F-4E6A-8B3C-688477AB9336}" dt="2024-06-18T06:46:16.524" v="1049"/>
          <ac:picMkLst>
            <pc:docMk/>
            <pc:sldMk cId="1142618525" sldId="1111"/>
            <ac:picMk id="8" creationId="{7259A067-DA71-1384-6AC0-79FFED0C1B62}"/>
          </ac:picMkLst>
        </pc:picChg>
        <pc:picChg chg="del">
          <ac:chgData name="Derek Ritz" userId="8fe56b9ef4ca82ce" providerId="LiveId" clId="{DCD4B4A3-D16F-4E6A-8B3C-688477AB9336}" dt="2024-06-18T06:46:05.849" v="1048" actId="478"/>
          <ac:picMkLst>
            <pc:docMk/>
            <pc:sldMk cId="1142618525" sldId="1111"/>
            <ac:picMk id="11" creationId="{C9C1140B-B66B-0CA9-FC3D-28F1B9C3CB88}"/>
          </ac:picMkLst>
        </pc:picChg>
        <pc:picChg chg="del">
          <ac:chgData name="Derek Ritz" userId="8fe56b9ef4ca82ce" providerId="LiveId" clId="{DCD4B4A3-D16F-4E6A-8B3C-688477AB9336}" dt="2024-06-18T06:46:05.849" v="1048" actId="478"/>
          <ac:picMkLst>
            <pc:docMk/>
            <pc:sldMk cId="1142618525" sldId="1111"/>
            <ac:picMk id="12" creationId="{9CE7777B-1E0E-31B4-1BF3-7382CF71E3E2}"/>
          </ac:picMkLst>
        </pc:picChg>
        <pc:picChg chg="del">
          <ac:chgData name="Derek Ritz" userId="8fe56b9ef4ca82ce" providerId="LiveId" clId="{DCD4B4A3-D16F-4E6A-8B3C-688477AB9336}" dt="2024-06-18T06:46:05.849" v="1048" actId="478"/>
          <ac:picMkLst>
            <pc:docMk/>
            <pc:sldMk cId="1142618525" sldId="1111"/>
            <ac:picMk id="16" creationId="{FD8B7042-5541-907D-9C77-18FD9996C12E}"/>
          </ac:picMkLst>
        </pc:picChg>
        <pc:picChg chg="del">
          <ac:chgData name="Derek Ritz" userId="8fe56b9ef4ca82ce" providerId="LiveId" clId="{DCD4B4A3-D16F-4E6A-8B3C-688477AB9336}" dt="2024-06-18T06:46:05.849" v="1048" actId="478"/>
          <ac:picMkLst>
            <pc:docMk/>
            <pc:sldMk cId="1142618525" sldId="1111"/>
            <ac:picMk id="18" creationId="{53E41A2D-BE93-1113-FCD8-CD06D66C3689}"/>
          </ac:picMkLst>
        </pc:picChg>
        <pc:cxnChg chg="del mod">
          <ac:chgData name="Derek Ritz" userId="8fe56b9ef4ca82ce" providerId="LiveId" clId="{DCD4B4A3-D16F-4E6A-8B3C-688477AB9336}" dt="2024-06-18T06:46:05.849" v="1048" actId="478"/>
          <ac:cxnSpMkLst>
            <pc:docMk/>
            <pc:sldMk cId="1142618525" sldId="1111"/>
            <ac:cxnSpMk id="6" creationId="{6C8F01EA-D8F5-C417-9B18-1D32D06675D2}"/>
          </ac:cxnSpMkLst>
        </pc:cxnChg>
        <pc:cxnChg chg="add mod">
          <ac:chgData name="Derek Ritz" userId="8fe56b9ef4ca82ce" providerId="LiveId" clId="{DCD4B4A3-D16F-4E6A-8B3C-688477AB9336}" dt="2024-06-18T06:46:16.524" v="1049"/>
          <ac:cxnSpMkLst>
            <pc:docMk/>
            <pc:sldMk cId="1142618525" sldId="1111"/>
            <ac:cxnSpMk id="17" creationId="{FBF1339B-D00A-84C5-C304-F5ABCDF5EA8E}"/>
          </ac:cxnSpMkLst>
        </pc:cxnChg>
        <pc:cxnChg chg="add mod">
          <ac:chgData name="Derek Ritz" userId="8fe56b9ef4ca82ce" providerId="LiveId" clId="{DCD4B4A3-D16F-4E6A-8B3C-688477AB9336}" dt="2024-06-18T06:46:16.524" v="1049"/>
          <ac:cxnSpMkLst>
            <pc:docMk/>
            <pc:sldMk cId="1142618525" sldId="1111"/>
            <ac:cxnSpMk id="19" creationId="{10B35DA0-2B5F-7879-A2BC-169C6268DD63}"/>
          </ac:cxnSpMkLst>
        </pc:cxnChg>
        <pc:cxnChg chg="add mod">
          <ac:chgData name="Derek Ritz" userId="8fe56b9ef4ca82ce" providerId="LiveId" clId="{DCD4B4A3-D16F-4E6A-8B3C-688477AB9336}" dt="2024-06-18T06:46:16.524" v="1049"/>
          <ac:cxnSpMkLst>
            <pc:docMk/>
            <pc:sldMk cId="1142618525" sldId="1111"/>
            <ac:cxnSpMk id="21" creationId="{7EBAD084-1E0C-519E-62B9-B325C992D35C}"/>
          </ac:cxnSpMkLst>
        </pc:cxnChg>
        <pc:cxnChg chg="add mod">
          <ac:chgData name="Derek Ritz" userId="8fe56b9ef4ca82ce" providerId="LiveId" clId="{DCD4B4A3-D16F-4E6A-8B3C-688477AB9336}" dt="2024-06-18T06:46:16.524" v="1049"/>
          <ac:cxnSpMkLst>
            <pc:docMk/>
            <pc:sldMk cId="1142618525" sldId="1111"/>
            <ac:cxnSpMk id="22" creationId="{8B5EE740-44FE-1B69-5AA3-99553B76B69D}"/>
          </ac:cxnSpMkLst>
        </pc:cxnChg>
      </pc:sldChg>
      <pc:sldChg chg="addSp delSp modSp add mod">
        <pc:chgData name="Derek Ritz" userId="8fe56b9ef4ca82ce" providerId="LiveId" clId="{DCD4B4A3-D16F-4E6A-8B3C-688477AB9336}" dt="2024-06-18T09:17:54.957" v="6151" actId="6549"/>
        <pc:sldMkLst>
          <pc:docMk/>
          <pc:sldMk cId="371980395" sldId="1112"/>
        </pc:sldMkLst>
        <pc:spChg chg="add mod">
          <ac:chgData name="Derek Ritz" userId="8fe56b9ef4ca82ce" providerId="LiveId" clId="{DCD4B4A3-D16F-4E6A-8B3C-688477AB9336}" dt="2024-06-18T06:47:19.384" v="1054"/>
          <ac:spMkLst>
            <pc:docMk/>
            <pc:sldMk cId="371980395" sldId="1112"/>
            <ac:spMk id="7" creationId="{EEA08D28-597F-EED0-6EC1-614916153E8B}"/>
          </ac:spMkLst>
        </pc:spChg>
        <pc:spChg chg="add mod">
          <ac:chgData name="Derek Ritz" userId="8fe56b9ef4ca82ce" providerId="LiveId" clId="{DCD4B4A3-D16F-4E6A-8B3C-688477AB9336}" dt="2024-06-18T06:47:28.067" v="1064" actId="20577"/>
          <ac:spMkLst>
            <pc:docMk/>
            <pc:sldMk cId="371980395" sldId="1112"/>
            <ac:spMk id="8" creationId="{F1D88E06-D907-2D38-7277-D5E50BCA133F}"/>
          </ac:spMkLst>
        </pc:spChg>
        <pc:spChg chg="del">
          <ac:chgData name="Derek Ritz" userId="8fe56b9ef4ca82ce" providerId="LiveId" clId="{DCD4B4A3-D16F-4E6A-8B3C-688477AB9336}" dt="2024-06-18T06:46:55.760" v="1053" actId="478"/>
          <ac:spMkLst>
            <pc:docMk/>
            <pc:sldMk cId="371980395" sldId="1112"/>
            <ac:spMk id="13" creationId="{0DC51A8D-71EC-0202-F9D8-A2BB1C02E56F}"/>
          </ac:spMkLst>
        </pc:spChg>
        <pc:spChg chg="add mod">
          <ac:chgData name="Derek Ritz" userId="8fe56b9ef4ca82ce" providerId="LiveId" clId="{DCD4B4A3-D16F-4E6A-8B3C-688477AB9336}" dt="2024-06-18T06:47:19.384" v="1054"/>
          <ac:spMkLst>
            <pc:docMk/>
            <pc:sldMk cId="371980395" sldId="1112"/>
            <ac:spMk id="15" creationId="{BE775927-8F4D-B404-E2E5-D859AC1B1006}"/>
          </ac:spMkLst>
        </pc:spChg>
        <pc:spChg chg="add mod">
          <ac:chgData name="Derek Ritz" userId="8fe56b9ef4ca82ce" providerId="LiveId" clId="{DCD4B4A3-D16F-4E6A-8B3C-688477AB9336}" dt="2024-06-18T09:17:54.957" v="6151" actId="6549"/>
          <ac:spMkLst>
            <pc:docMk/>
            <pc:sldMk cId="371980395" sldId="1112"/>
            <ac:spMk id="17" creationId="{3B500EFC-3FD6-5D3E-BEEE-505C06BE2BA8}"/>
          </ac:spMkLst>
        </pc:spChg>
        <pc:picChg chg="del">
          <ac:chgData name="Derek Ritz" userId="8fe56b9ef4ca82ce" providerId="LiveId" clId="{DCD4B4A3-D16F-4E6A-8B3C-688477AB9336}" dt="2024-06-18T06:46:55.760" v="1053" actId="478"/>
          <ac:picMkLst>
            <pc:docMk/>
            <pc:sldMk cId="371980395" sldId="1112"/>
            <ac:picMk id="12" creationId="{9CE7777B-1E0E-31B4-1BF3-7382CF71E3E2}"/>
          </ac:picMkLst>
        </pc:picChg>
        <pc:cxnChg chg="mod">
          <ac:chgData name="Derek Ritz" userId="8fe56b9ef4ca82ce" providerId="LiveId" clId="{DCD4B4A3-D16F-4E6A-8B3C-688477AB9336}" dt="2024-06-18T06:46:53.095" v="1052" actId="14100"/>
          <ac:cxnSpMkLst>
            <pc:docMk/>
            <pc:sldMk cId="371980395" sldId="1112"/>
            <ac:cxnSpMk id="6" creationId="{6C8F01EA-D8F5-C417-9B18-1D32D06675D2}"/>
          </ac:cxnSpMkLst>
        </pc:cxnChg>
      </pc:sldChg>
      <pc:sldChg chg="addSp delSp modSp add mod delAnim modAnim">
        <pc:chgData name="Derek Ritz" userId="8fe56b9ef4ca82ce" providerId="LiveId" clId="{DCD4B4A3-D16F-4E6A-8B3C-688477AB9336}" dt="2024-06-18T07:58:43.678" v="3540" actId="478"/>
        <pc:sldMkLst>
          <pc:docMk/>
          <pc:sldMk cId="2058724874" sldId="1113"/>
        </pc:sldMkLst>
        <pc:spChg chg="add del mod">
          <ac:chgData name="Derek Ritz" userId="8fe56b9ef4ca82ce" providerId="LiveId" clId="{DCD4B4A3-D16F-4E6A-8B3C-688477AB9336}" dt="2024-06-18T06:51:33.645" v="1086" actId="478"/>
          <ac:spMkLst>
            <pc:docMk/>
            <pc:sldMk cId="2058724874" sldId="1113"/>
            <ac:spMk id="5" creationId="{4224B478-2C7C-2AEC-A530-F2127AD43B78}"/>
          </ac:spMkLst>
        </pc:spChg>
        <pc:spChg chg="del">
          <ac:chgData name="Derek Ritz" userId="8fe56b9ef4ca82ce" providerId="LiveId" clId="{DCD4B4A3-D16F-4E6A-8B3C-688477AB9336}" dt="2024-06-18T06:48:12.373" v="1066" actId="478"/>
          <ac:spMkLst>
            <pc:docMk/>
            <pc:sldMk cId="2058724874" sldId="1113"/>
            <ac:spMk id="7" creationId="{EEA08D28-597F-EED0-6EC1-614916153E8B}"/>
          </ac:spMkLst>
        </pc:spChg>
        <pc:spChg chg="del">
          <ac:chgData name="Derek Ritz" userId="8fe56b9ef4ca82ce" providerId="LiveId" clId="{DCD4B4A3-D16F-4E6A-8B3C-688477AB9336}" dt="2024-06-18T06:48:12.373" v="1066" actId="478"/>
          <ac:spMkLst>
            <pc:docMk/>
            <pc:sldMk cId="2058724874" sldId="1113"/>
            <ac:spMk id="8" creationId="{F1D88E06-D907-2D38-7277-D5E50BCA133F}"/>
          </ac:spMkLst>
        </pc:spChg>
        <pc:spChg chg="del">
          <ac:chgData name="Derek Ritz" userId="8fe56b9ef4ca82ce" providerId="LiveId" clId="{DCD4B4A3-D16F-4E6A-8B3C-688477AB9336}" dt="2024-06-18T06:48:12.373" v="1066" actId="478"/>
          <ac:spMkLst>
            <pc:docMk/>
            <pc:sldMk cId="2058724874" sldId="1113"/>
            <ac:spMk id="10" creationId="{41535CAF-317F-7AB0-D6AD-4525246D43BD}"/>
          </ac:spMkLst>
        </pc:spChg>
        <pc:spChg chg="add del mod">
          <ac:chgData name="Derek Ritz" userId="8fe56b9ef4ca82ce" providerId="LiveId" clId="{DCD4B4A3-D16F-4E6A-8B3C-688477AB9336}" dt="2024-06-18T06:51:33.645" v="1086" actId="478"/>
          <ac:spMkLst>
            <pc:docMk/>
            <pc:sldMk cId="2058724874" sldId="1113"/>
            <ac:spMk id="12" creationId="{5C432F6E-0D49-EC2C-B64A-F323D2878D50}"/>
          </ac:spMkLst>
        </pc:spChg>
        <pc:spChg chg="del">
          <ac:chgData name="Derek Ritz" userId="8fe56b9ef4ca82ce" providerId="LiveId" clId="{DCD4B4A3-D16F-4E6A-8B3C-688477AB9336}" dt="2024-06-18T06:48:12.373" v="1066" actId="478"/>
          <ac:spMkLst>
            <pc:docMk/>
            <pc:sldMk cId="2058724874" sldId="1113"/>
            <ac:spMk id="15" creationId="{BE775927-8F4D-B404-E2E5-D859AC1B1006}"/>
          </ac:spMkLst>
        </pc:spChg>
        <pc:spChg chg="del">
          <ac:chgData name="Derek Ritz" userId="8fe56b9ef4ca82ce" providerId="LiveId" clId="{DCD4B4A3-D16F-4E6A-8B3C-688477AB9336}" dt="2024-06-18T06:48:12.373" v="1066" actId="478"/>
          <ac:spMkLst>
            <pc:docMk/>
            <pc:sldMk cId="2058724874" sldId="1113"/>
            <ac:spMk id="20" creationId="{45441987-8687-9D7D-B77E-45BB7C4FC6E8}"/>
          </ac:spMkLst>
        </pc:spChg>
        <pc:spChg chg="add del mod">
          <ac:chgData name="Derek Ritz" userId="8fe56b9ef4ca82ce" providerId="LiveId" clId="{DCD4B4A3-D16F-4E6A-8B3C-688477AB9336}" dt="2024-06-18T07:01:26.558" v="1103" actId="478"/>
          <ac:spMkLst>
            <pc:docMk/>
            <pc:sldMk cId="2058724874" sldId="1113"/>
            <ac:spMk id="22" creationId="{D67AEE89-E41C-507C-F670-04A51FD5456F}"/>
          </ac:spMkLst>
        </pc:spChg>
        <pc:spChg chg="add del mod">
          <ac:chgData name="Derek Ritz" userId="8fe56b9ef4ca82ce" providerId="LiveId" clId="{DCD4B4A3-D16F-4E6A-8B3C-688477AB9336}" dt="2024-06-18T07:01:26.558" v="1103" actId="478"/>
          <ac:spMkLst>
            <pc:docMk/>
            <pc:sldMk cId="2058724874" sldId="1113"/>
            <ac:spMk id="23" creationId="{9DA77BA2-F170-1A0D-A55D-EF3585122540}"/>
          </ac:spMkLst>
        </pc:spChg>
        <pc:spChg chg="add del mod">
          <ac:chgData name="Derek Ritz" userId="8fe56b9ef4ca82ce" providerId="LiveId" clId="{DCD4B4A3-D16F-4E6A-8B3C-688477AB9336}" dt="2024-06-18T07:01:26.558" v="1103" actId="478"/>
          <ac:spMkLst>
            <pc:docMk/>
            <pc:sldMk cId="2058724874" sldId="1113"/>
            <ac:spMk id="24" creationId="{CF55C470-5DB4-0639-5AB2-BB1DBD40485F}"/>
          </ac:spMkLst>
        </pc:spChg>
        <pc:spChg chg="add mod">
          <ac:chgData name="Derek Ritz" userId="8fe56b9ef4ca82ce" providerId="LiveId" clId="{DCD4B4A3-D16F-4E6A-8B3C-688477AB9336}" dt="2024-06-18T06:51:34.682" v="1087"/>
          <ac:spMkLst>
            <pc:docMk/>
            <pc:sldMk cId="2058724874" sldId="1113"/>
            <ac:spMk id="25" creationId="{EAE4EBA4-5F7A-DD98-79C8-066B243518E2}"/>
          </ac:spMkLst>
        </pc:spChg>
        <pc:spChg chg="add mod">
          <ac:chgData name="Derek Ritz" userId="8fe56b9ef4ca82ce" providerId="LiveId" clId="{DCD4B4A3-D16F-4E6A-8B3C-688477AB9336}" dt="2024-06-18T06:51:58.392" v="1089" actId="6549"/>
          <ac:spMkLst>
            <pc:docMk/>
            <pc:sldMk cId="2058724874" sldId="1113"/>
            <ac:spMk id="29" creationId="{55C80268-6B64-9B43-CB61-035E2119B091}"/>
          </ac:spMkLst>
        </pc:spChg>
        <pc:picChg chg="del">
          <ac:chgData name="Derek Ritz" userId="8fe56b9ef4ca82ce" providerId="LiveId" clId="{DCD4B4A3-D16F-4E6A-8B3C-688477AB9336}" dt="2024-06-18T06:48:12.373" v="1066" actId="478"/>
          <ac:picMkLst>
            <pc:docMk/>
            <pc:sldMk cId="2058724874" sldId="1113"/>
            <ac:picMk id="11" creationId="{C9C1140B-B66B-0CA9-FC3D-28F1B9C3CB88}"/>
          </ac:picMkLst>
        </pc:picChg>
        <pc:picChg chg="add del mod">
          <ac:chgData name="Derek Ritz" userId="8fe56b9ef4ca82ce" providerId="LiveId" clId="{DCD4B4A3-D16F-4E6A-8B3C-688477AB9336}" dt="2024-06-18T06:51:33.645" v="1086" actId="478"/>
          <ac:picMkLst>
            <pc:docMk/>
            <pc:sldMk cId="2058724874" sldId="1113"/>
            <ac:picMk id="13" creationId="{6DDD207E-8EB1-0643-24AA-E5BDCFDF96D3}"/>
          </ac:picMkLst>
        </pc:picChg>
        <pc:picChg chg="del">
          <ac:chgData name="Derek Ritz" userId="8fe56b9ef4ca82ce" providerId="LiveId" clId="{DCD4B4A3-D16F-4E6A-8B3C-688477AB9336}" dt="2024-06-18T06:48:12.373" v="1066" actId="478"/>
          <ac:picMkLst>
            <pc:docMk/>
            <pc:sldMk cId="2058724874" sldId="1113"/>
            <ac:picMk id="16" creationId="{FD8B7042-5541-907D-9C77-18FD9996C12E}"/>
          </ac:picMkLst>
        </pc:picChg>
        <pc:picChg chg="add del mod">
          <ac:chgData name="Derek Ritz" userId="8fe56b9ef4ca82ce" providerId="LiveId" clId="{DCD4B4A3-D16F-4E6A-8B3C-688477AB9336}" dt="2024-06-18T06:51:33.645" v="1086" actId="478"/>
          <ac:picMkLst>
            <pc:docMk/>
            <pc:sldMk cId="2058724874" sldId="1113"/>
            <ac:picMk id="17" creationId="{44F1FC81-4DB5-F71F-5858-4A9389678135}"/>
          </ac:picMkLst>
        </pc:picChg>
        <pc:picChg chg="del">
          <ac:chgData name="Derek Ritz" userId="8fe56b9ef4ca82ce" providerId="LiveId" clId="{DCD4B4A3-D16F-4E6A-8B3C-688477AB9336}" dt="2024-06-18T06:48:12.373" v="1066" actId="478"/>
          <ac:picMkLst>
            <pc:docMk/>
            <pc:sldMk cId="2058724874" sldId="1113"/>
            <ac:picMk id="18" creationId="{53E41A2D-BE93-1113-FCD8-CD06D66C3689}"/>
          </ac:picMkLst>
        </pc:picChg>
        <pc:picChg chg="add del mod">
          <ac:chgData name="Derek Ritz" userId="8fe56b9ef4ca82ce" providerId="LiveId" clId="{DCD4B4A3-D16F-4E6A-8B3C-688477AB9336}" dt="2024-06-18T06:51:33.645" v="1086" actId="478"/>
          <ac:picMkLst>
            <pc:docMk/>
            <pc:sldMk cId="2058724874" sldId="1113"/>
            <ac:picMk id="19" creationId="{D1C0F075-DB76-287B-5296-A930D166AD1E}"/>
          </ac:picMkLst>
        </pc:picChg>
        <pc:picChg chg="add mod">
          <ac:chgData name="Derek Ritz" userId="8fe56b9ef4ca82ce" providerId="LiveId" clId="{DCD4B4A3-D16F-4E6A-8B3C-688477AB9336}" dt="2024-06-18T06:51:34.682" v="1087"/>
          <ac:picMkLst>
            <pc:docMk/>
            <pc:sldMk cId="2058724874" sldId="1113"/>
            <ac:picMk id="26" creationId="{57F1555A-F367-25CA-C72D-D18AF3F96C9B}"/>
          </ac:picMkLst>
        </pc:picChg>
        <pc:picChg chg="add mod">
          <ac:chgData name="Derek Ritz" userId="8fe56b9ef4ca82ce" providerId="LiveId" clId="{DCD4B4A3-D16F-4E6A-8B3C-688477AB9336}" dt="2024-06-18T06:51:34.682" v="1087"/>
          <ac:picMkLst>
            <pc:docMk/>
            <pc:sldMk cId="2058724874" sldId="1113"/>
            <ac:picMk id="27" creationId="{6AC0EC52-4C09-F20E-CF9B-9537B6DF2CD8}"/>
          </ac:picMkLst>
        </pc:picChg>
        <pc:picChg chg="add del mod">
          <ac:chgData name="Derek Ritz" userId="8fe56b9ef4ca82ce" providerId="LiveId" clId="{DCD4B4A3-D16F-4E6A-8B3C-688477AB9336}" dt="2024-06-18T07:01:10.863" v="1102" actId="478"/>
          <ac:picMkLst>
            <pc:docMk/>
            <pc:sldMk cId="2058724874" sldId="1113"/>
            <ac:picMk id="28" creationId="{6E45CD34-A9C4-7E1A-1DED-011A6EDE3D4C}"/>
          </ac:picMkLst>
        </pc:picChg>
        <pc:cxnChg chg="del mod">
          <ac:chgData name="Derek Ritz" userId="8fe56b9ef4ca82ce" providerId="LiveId" clId="{DCD4B4A3-D16F-4E6A-8B3C-688477AB9336}" dt="2024-06-18T07:58:43.678" v="3540" actId="478"/>
          <ac:cxnSpMkLst>
            <pc:docMk/>
            <pc:sldMk cId="2058724874" sldId="1113"/>
            <ac:cxnSpMk id="6" creationId="{6C8F01EA-D8F5-C417-9B18-1D32D06675D2}"/>
          </ac:cxnSpMkLst>
        </pc:cxnChg>
      </pc:sldChg>
      <pc:sldChg chg="addSp modSp add mod modAnim">
        <pc:chgData name="Derek Ritz" userId="8fe56b9ef4ca82ce" providerId="LiveId" clId="{DCD4B4A3-D16F-4E6A-8B3C-688477AB9336}" dt="2024-06-18T09:17:06.309" v="6146" actId="20577"/>
        <pc:sldMkLst>
          <pc:docMk/>
          <pc:sldMk cId="2958936100" sldId="1114"/>
        </pc:sldMkLst>
        <pc:spChg chg="add mod">
          <ac:chgData name="Derek Ritz" userId="8fe56b9ef4ca82ce" providerId="LiveId" clId="{DCD4B4A3-D16F-4E6A-8B3C-688477AB9336}" dt="2024-06-18T09:17:06.309" v="6146" actId="20577"/>
          <ac:spMkLst>
            <pc:docMk/>
            <pc:sldMk cId="2958936100" sldId="1114"/>
            <ac:spMk id="5" creationId="{3531A4E8-A597-BD16-83DD-CEB9FC77CBEC}"/>
          </ac:spMkLst>
        </pc:spChg>
      </pc:sldChg>
      <pc:sldChg chg="addSp modSp add mod">
        <pc:chgData name="Derek Ritz" userId="8fe56b9ef4ca82ce" providerId="LiveId" clId="{DCD4B4A3-D16F-4E6A-8B3C-688477AB9336}" dt="2024-06-18T08:14:44.464" v="4486" actId="6549"/>
        <pc:sldMkLst>
          <pc:docMk/>
          <pc:sldMk cId="2785633855" sldId="1115"/>
        </pc:sldMkLst>
        <pc:spChg chg="add mod">
          <ac:chgData name="Derek Ritz" userId="8fe56b9ef4ca82ce" providerId="LiveId" clId="{DCD4B4A3-D16F-4E6A-8B3C-688477AB9336}" dt="2024-06-18T08:14:44.464" v="4486" actId="6549"/>
          <ac:spMkLst>
            <pc:docMk/>
            <pc:sldMk cId="2785633855" sldId="1115"/>
            <ac:spMk id="5" creationId="{55204731-1F2B-956C-2006-3F5DC8F6AF46}"/>
          </ac:spMkLst>
        </pc:spChg>
      </pc:sldChg>
      <pc:sldChg chg="addSp delSp modSp add mod">
        <pc:chgData name="Derek Ritz" userId="8fe56b9ef4ca82ce" providerId="LiveId" clId="{DCD4B4A3-D16F-4E6A-8B3C-688477AB9336}" dt="2024-06-18T08:00:51.461" v="3757" actId="20577"/>
        <pc:sldMkLst>
          <pc:docMk/>
          <pc:sldMk cId="1359793903" sldId="1116"/>
        </pc:sldMkLst>
        <pc:spChg chg="add mod">
          <ac:chgData name="Derek Ritz" userId="8fe56b9ef4ca82ce" providerId="LiveId" clId="{DCD4B4A3-D16F-4E6A-8B3C-688477AB9336}" dt="2024-06-18T08:00:51.461" v="3757" actId="20577"/>
          <ac:spMkLst>
            <pc:docMk/>
            <pc:sldMk cId="1359793903" sldId="1116"/>
            <ac:spMk id="5" creationId="{EFC47A90-C4A4-9810-591B-5AC938D829C8}"/>
          </ac:spMkLst>
        </pc:spChg>
        <pc:cxnChg chg="del mod">
          <ac:chgData name="Derek Ritz" userId="8fe56b9ef4ca82ce" providerId="LiveId" clId="{DCD4B4A3-D16F-4E6A-8B3C-688477AB9336}" dt="2024-06-18T07:53:58.962" v="3221" actId="478"/>
          <ac:cxnSpMkLst>
            <pc:docMk/>
            <pc:sldMk cId="1359793903" sldId="1116"/>
            <ac:cxnSpMk id="6" creationId="{6C8F01EA-D8F5-C417-9B18-1D32D06675D2}"/>
          </ac:cxnSpMkLst>
        </pc:cxnChg>
      </pc:sldChg>
      <pc:sldChg chg="addSp delSp modSp add mod">
        <pc:chgData name="Derek Ritz" userId="8fe56b9ef4ca82ce" providerId="LiveId" clId="{DCD4B4A3-D16F-4E6A-8B3C-688477AB9336}" dt="2024-06-18T08:00:24.068" v="3723" actId="20577"/>
        <pc:sldMkLst>
          <pc:docMk/>
          <pc:sldMk cId="2472901550" sldId="1117"/>
        </pc:sldMkLst>
        <pc:spChg chg="add mod">
          <ac:chgData name="Derek Ritz" userId="8fe56b9ef4ca82ce" providerId="LiveId" clId="{DCD4B4A3-D16F-4E6A-8B3C-688477AB9336}" dt="2024-06-18T08:00:24.068" v="3723" actId="20577"/>
          <ac:spMkLst>
            <pc:docMk/>
            <pc:sldMk cId="2472901550" sldId="1117"/>
            <ac:spMk id="5" creationId="{613C7F45-9646-E350-EFF1-82956314D31C}"/>
          </ac:spMkLst>
        </pc:spChg>
        <pc:spChg chg="del">
          <ac:chgData name="Derek Ritz" userId="8fe56b9ef4ca82ce" providerId="LiveId" clId="{DCD4B4A3-D16F-4E6A-8B3C-688477AB9336}" dt="2024-06-18T07:01:38.275" v="1105" actId="478"/>
          <ac:spMkLst>
            <pc:docMk/>
            <pc:sldMk cId="2472901550" sldId="1117"/>
            <ac:spMk id="22" creationId="{D67AEE89-E41C-507C-F670-04A51FD5456F}"/>
          </ac:spMkLst>
        </pc:spChg>
        <pc:spChg chg="del">
          <ac:chgData name="Derek Ritz" userId="8fe56b9ef4ca82ce" providerId="LiveId" clId="{DCD4B4A3-D16F-4E6A-8B3C-688477AB9336}" dt="2024-06-18T07:01:38.275" v="1105" actId="478"/>
          <ac:spMkLst>
            <pc:docMk/>
            <pc:sldMk cId="2472901550" sldId="1117"/>
            <ac:spMk id="23" creationId="{9DA77BA2-F170-1A0D-A55D-EF3585122540}"/>
          </ac:spMkLst>
        </pc:spChg>
        <pc:spChg chg="del">
          <ac:chgData name="Derek Ritz" userId="8fe56b9ef4ca82ce" providerId="LiveId" clId="{DCD4B4A3-D16F-4E6A-8B3C-688477AB9336}" dt="2024-06-18T07:01:38.275" v="1105" actId="478"/>
          <ac:spMkLst>
            <pc:docMk/>
            <pc:sldMk cId="2472901550" sldId="1117"/>
            <ac:spMk id="24" creationId="{CF55C470-5DB4-0639-5AB2-BB1DBD40485F}"/>
          </ac:spMkLst>
        </pc:spChg>
        <pc:cxnChg chg="del mod">
          <ac:chgData name="Derek Ritz" userId="8fe56b9ef4ca82ce" providerId="LiveId" clId="{DCD4B4A3-D16F-4E6A-8B3C-688477AB9336}" dt="2024-06-18T07:58:49.574" v="3541" actId="478"/>
          <ac:cxnSpMkLst>
            <pc:docMk/>
            <pc:sldMk cId="2472901550" sldId="1117"/>
            <ac:cxnSpMk id="6" creationId="{6C8F01EA-D8F5-C417-9B18-1D32D06675D2}"/>
          </ac:cxnSpMkLst>
        </pc:cxnChg>
      </pc:sldChg>
      <pc:sldChg chg="addSp modSp add mod modAnim">
        <pc:chgData name="Derek Ritz" userId="8fe56b9ef4ca82ce" providerId="LiveId" clId="{DCD4B4A3-D16F-4E6A-8B3C-688477AB9336}" dt="2024-06-18T09:19:09.786" v="6166" actId="20577"/>
        <pc:sldMkLst>
          <pc:docMk/>
          <pc:sldMk cId="2994050709" sldId="1118"/>
        </pc:sldMkLst>
        <pc:spChg chg="add mod">
          <ac:chgData name="Derek Ritz" userId="8fe56b9ef4ca82ce" providerId="LiveId" clId="{DCD4B4A3-D16F-4E6A-8B3C-688477AB9336}" dt="2024-06-18T09:19:09.786" v="6166" actId="20577"/>
          <ac:spMkLst>
            <pc:docMk/>
            <pc:sldMk cId="2994050709" sldId="1118"/>
            <ac:spMk id="5" creationId="{E04CDE53-DBEB-0D64-6A57-988942DF5C0A}"/>
          </ac:spMkLst>
        </pc:spChg>
      </pc:sldChg>
      <pc:sldChg chg="addSp delSp modSp add mod">
        <pc:chgData name="Derek Ritz" userId="8fe56b9ef4ca82ce" providerId="LiveId" clId="{DCD4B4A3-D16F-4E6A-8B3C-688477AB9336}" dt="2024-06-19T11:38:01.655" v="10530" actId="20577"/>
        <pc:sldMkLst>
          <pc:docMk/>
          <pc:sldMk cId="3492343045" sldId="1119"/>
        </pc:sldMkLst>
        <pc:spChg chg="add mod">
          <ac:chgData name="Derek Ritz" userId="8fe56b9ef4ca82ce" providerId="LiveId" clId="{DCD4B4A3-D16F-4E6A-8B3C-688477AB9336}" dt="2024-06-18T07:02:30.965" v="1124" actId="1076"/>
          <ac:spMkLst>
            <pc:docMk/>
            <pc:sldMk cId="3492343045" sldId="1119"/>
            <ac:spMk id="5" creationId="{9ABEDB7E-C519-86D8-5987-FCC8BBF5E2CB}"/>
          </ac:spMkLst>
        </pc:spChg>
        <pc:spChg chg="add mod">
          <ac:chgData name="Derek Ritz" userId="8fe56b9ef4ca82ce" providerId="LiveId" clId="{DCD4B4A3-D16F-4E6A-8B3C-688477AB9336}" dt="2024-06-19T11:38:01.655" v="10530" actId="20577"/>
          <ac:spMkLst>
            <pc:docMk/>
            <pc:sldMk cId="3492343045" sldId="1119"/>
            <ac:spMk id="8" creationId="{2AE2383C-3428-9E3B-C224-11AACC55AE20}"/>
          </ac:spMkLst>
        </pc:spChg>
        <pc:spChg chg="del">
          <ac:chgData name="Derek Ritz" userId="8fe56b9ef4ca82ce" providerId="LiveId" clId="{DCD4B4A3-D16F-4E6A-8B3C-688477AB9336}" dt="2024-06-18T07:02:25.246" v="1123" actId="478"/>
          <ac:spMkLst>
            <pc:docMk/>
            <pc:sldMk cId="3492343045" sldId="1119"/>
            <ac:spMk id="23" creationId="{9DA77BA2-F170-1A0D-A55D-EF3585122540}"/>
          </ac:spMkLst>
        </pc:spChg>
        <pc:spChg chg="mod">
          <ac:chgData name="Derek Ritz" userId="8fe56b9ef4ca82ce" providerId="LiveId" clId="{DCD4B4A3-D16F-4E6A-8B3C-688477AB9336}" dt="2024-06-18T07:02:06.202" v="1121" actId="20577"/>
          <ac:spMkLst>
            <pc:docMk/>
            <pc:sldMk cId="3492343045" sldId="1119"/>
            <ac:spMk id="24" creationId="{CF55C470-5DB4-0639-5AB2-BB1DBD40485F}"/>
          </ac:spMkLst>
        </pc:spChg>
        <pc:picChg chg="add mod">
          <ac:chgData name="Derek Ritz" userId="8fe56b9ef4ca82ce" providerId="LiveId" clId="{DCD4B4A3-D16F-4E6A-8B3C-688477AB9336}" dt="2024-06-18T07:04:31.905" v="1131"/>
          <ac:picMkLst>
            <pc:docMk/>
            <pc:sldMk cId="3492343045" sldId="1119"/>
            <ac:picMk id="7" creationId="{E602660E-A18B-2A04-379B-EC81EABD93AE}"/>
          </ac:picMkLst>
        </pc:picChg>
        <pc:picChg chg="del">
          <ac:chgData name="Derek Ritz" userId="8fe56b9ef4ca82ce" providerId="LiveId" clId="{DCD4B4A3-D16F-4E6A-8B3C-688477AB9336}" dt="2024-06-18T07:04:30.907" v="1130" actId="478"/>
          <ac:picMkLst>
            <pc:docMk/>
            <pc:sldMk cId="3492343045" sldId="1119"/>
            <ac:picMk id="28" creationId="{6E45CD34-A9C4-7E1A-1DED-011A6EDE3D4C}"/>
          </ac:picMkLst>
        </pc:picChg>
      </pc:sldChg>
      <pc:sldChg chg="addSp delSp modSp add mod">
        <pc:chgData name="Derek Ritz" userId="8fe56b9ef4ca82ce" providerId="LiveId" clId="{DCD4B4A3-D16F-4E6A-8B3C-688477AB9336}" dt="2024-06-18T08:10:47.642" v="4126" actId="20577"/>
        <pc:sldMkLst>
          <pc:docMk/>
          <pc:sldMk cId="197501612" sldId="1120"/>
        </pc:sldMkLst>
        <pc:spChg chg="del">
          <ac:chgData name="Derek Ritz" userId="8fe56b9ef4ca82ce" providerId="LiveId" clId="{DCD4B4A3-D16F-4E6A-8B3C-688477AB9336}" dt="2024-06-18T07:05:12.782" v="1135" actId="478"/>
          <ac:spMkLst>
            <pc:docMk/>
            <pc:sldMk cId="197501612" sldId="1120"/>
            <ac:spMk id="5" creationId="{9ABEDB7E-C519-86D8-5987-FCC8BBF5E2CB}"/>
          </ac:spMkLst>
        </pc:spChg>
        <pc:spChg chg="add del">
          <ac:chgData name="Derek Ritz" userId="8fe56b9ef4ca82ce" providerId="LiveId" clId="{DCD4B4A3-D16F-4E6A-8B3C-688477AB9336}" dt="2024-06-18T08:09:38.700" v="4034" actId="22"/>
          <ac:spMkLst>
            <pc:docMk/>
            <pc:sldMk cId="197501612" sldId="1120"/>
            <ac:spMk id="11" creationId="{2BED016A-1043-A20E-E797-FAE329C01B1D}"/>
          </ac:spMkLst>
        </pc:spChg>
        <pc:spChg chg="add mod">
          <ac:chgData name="Derek Ritz" userId="8fe56b9ef4ca82ce" providerId="LiveId" clId="{DCD4B4A3-D16F-4E6A-8B3C-688477AB9336}" dt="2024-06-18T08:10:47.642" v="4126" actId="20577"/>
          <ac:spMkLst>
            <pc:docMk/>
            <pc:sldMk cId="197501612" sldId="1120"/>
            <ac:spMk id="12" creationId="{55C1289A-26B2-8DBB-600C-DF60AE07734A}"/>
          </ac:spMkLst>
        </pc:spChg>
        <pc:spChg chg="del">
          <ac:chgData name="Derek Ritz" userId="8fe56b9ef4ca82ce" providerId="LiveId" clId="{DCD4B4A3-D16F-4E6A-8B3C-688477AB9336}" dt="2024-06-18T07:05:12.782" v="1135" actId="478"/>
          <ac:spMkLst>
            <pc:docMk/>
            <pc:sldMk cId="197501612" sldId="1120"/>
            <ac:spMk id="22" creationId="{D67AEE89-E41C-507C-F670-04A51FD5456F}"/>
          </ac:spMkLst>
        </pc:spChg>
        <pc:spChg chg="del">
          <ac:chgData name="Derek Ritz" userId="8fe56b9ef4ca82ce" providerId="LiveId" clId="{DCD4B4A3-D16F-4E6A-8B3C-688477AB9336}" dt="2024-06-18T07:05:12.782" v="1135" actId="478"/>
          <ac:spMkLst>
            <pc:docMk/>
            <pc:sldMk cId="197501612" sldId="1120"/>
            <ac:spMk id="24" creationId="{CF55C470-5DB4-0639-5AB2-BB1DBD40485F}"/>
          </ac:spMkLst>
        </pc:spChg>
        <pc:picChg chg="del">
          <ac:chgData name="Derek Ritz" userId="8fe56b9ef4ca82ce" providerId="LiveId" clId="{DCD4B4A3-D16F-4E6A-8B3C-688477AB9336}" dt="2024-06-18T07:05:05.277" v="1133" actId="478"/>
          <ac:picMkLst>
            <pc:docMk/>
            <pc:sldMk cId="197501612" sldId="1120"/>
            <ac:picMk id="7" creationId="{E602660E-A18B-2A04-379B-EC81EABD93AE}"/>
          </ac:picMkLst>
        </pc:picChg>
        <pc:picChg chg="add mod">
          <ac:chgData name="Derek Ritz" userId="8fe56b9ef4ca82ce" providerId="LiveId" clId="{DCD4B4A3-D16F-4E6A-8B3C-688477AB9336}" dt="2024-06-18T07:05:06.519" v="1134"/>
          <ac:picMkLst>
            <pc:docMk/>
            <pc:sldMk cId="197501612" sldId="1120"/>
            <ac:picMk id="8" creationId="{C258DB58-AC47-B5B9-B099-F8601FF30A80}"/>
          </ac:picMkLst>
        </pc:picChg>
      </pc:sldChg>
      <pc:sldChg chg="addSp modSp add mod">
        <pc:chgData name="Derek Ritz" userId="8fe56b9ef4ca82ce" providerId="LiveId" clId="{DCD4B4A3-D16F-4E6A-8B3C-688477AB9336}" dt="2024-06-19T11:38:26.616" v="10531" actId="20577"/>
        <pc:sldMkLst>
          <pc:docMk/>
          <pc:sldMk cId="3333680618" sldId="1121"/>
        </pc:sldMkLst>
        <pc:spChg chg="add mod">
          <ac:chgData name="Derek Ritz" userId="8fe56b9ef4ca82ce" providerId="LiveId" clId="{DCD4B4A3-D16F-4E6A-8B3C-688477AB9336}" dt="2024-06-19T11:38:26.616" v="10531" actId="20577"/>
          <ac:spMkLst>
            <pc:docMk/>
            <pc:sldMk cId="3333680618" sldId="1121"/>
            <ac:spMk id="8" creationId="{16000CFA-37E4-0EF6-3E3D-097A43528902}"/>
          </ac:spMkLst>
        </pc:spChg>
        <pc:spChg chg="mod">
          <ac:chgData name="Derek Ritz" userId="8fe56b9ef4ca82ce" providerId="LiveId" clId="{DCD4B4A3-D16F-4E6A-8B3C-688477AB9336}" dt="2024-06-18T07:05:39.347" v="1146" actId="20577"/>
          <ac:spMkLst>
            <pc:docMk/>
            <pc:sldMk cId="3333680618" sldId="1121"/>
            <ac:spMk id="24" creationId="{CF55C470-5DB4-0639-5AB2-BB1DBD40485F}"/>
          </ac:spMkLst>
        </pc:spChg>
      </pc:sldChg>
      <pc:sldChg chg="addSp delSp modSp add mod delAnim modAnim">
        <pc:chgData name="Derek Ritz" userId="8fe56b9ef4ca82ce" providerId="LiveId" clId="{DCD4B4A3-D16F-4E6A-8B3C-688477AB9336}" dt="2024-06-18T09:31:28.529" v="6828" actId="20577"/>
        <pc:sldMkLst>
          <pc:docMk/>
          <pc:sldMk cId="3729007201" sldId="1122"/>
        </pc:sldMkLst>
        <pc:spChg chg="del">
          <ac:chgData name="Derek Ritz" userId="8fe56b9ef4ca82ce" providerId="LiveId" clId="{DCD4B4A3-D16F-4E6A-8B3C-688477AB9336}" dt="2024-06-18T07:09:06.474" v="1148" actId="478"/>
          <ac:spMkLst>
            <pc:docMk/>
            <pc:sldMk cId="3729007201" sldId="1122"/>
            <ac:spMk id="5" creationId="{9ABEDB7E-C519-86D8-5987-FCC8BBF5E2CB}"/>
          </ac:spMkLst>
        </pc:spChg>
        <pc:spChg chg="add mod">
          <ac:chgData name="Derek Ritz" userId="8fe56b9ef4ca82ce" providerId="LiveId" clId="{DCD4B4A3-D16F-4E6A-8B3C-688477AB9336}" dt="2024-06-18T09:31:28.529" v="6828" actId="20577"/>
          <ac:spMkLst>
            <pc:docMk/>
            <pc:sldMk cId="3729007201" sldId="1122"/>
            <ac:spMk id="13" creationId="{29178A99-EC07-0E57-4EF0-E2C777A0BF43}"/>
          </ac:spMkLst>
        </pc:spChg>
        <pc:spChg chg="mod">
          <ac:chgData name="Derek Ritz" userId="8fe56b9ef4ca82ce" providerId="LiveId" clId="{DCD4B4A3-D16F-4E6A-8B3C-688477AB9336}" dt="2024-06-18T07:09:31.006" v="1151" actId="207"/>
          <ac:spMkLst>
            <pc:docMk/>
            <pc:sldMk cId="3729007201" sldId="1122"/>
            <ac:spMk id="14" creationId="{73CFE0A8-6D84-3404-E61F-9A8855FCCB12}"/>
          </ac:spMkLst>
        </pc:spChg>
        <pc:spChg chg="del">
          <ac:chgData name="Derek Ritz" userId="8fe56b9ef4ca82ce" providerId="LiveId" clId="{DCD4B4A3-D16F-4E6A-8B3C-688477AB9336}" dt="2024-06-18T07:09:06.474" v="1148" actId="478"/>
          <ac:spMkLst>
            <pc:docMk/>
            <pc:sldMk cId="3729007201" sldId="1122"/>
            <ac:spMk id="22" creationId="{D67AEE89-E41C-507C-F670-04A51FD5456F}"/>
          </ac:spMkLst>
        </pc:spChg>
        <pc:spChg chg="del">
          <ac:chgData name="Derek Ritz" userId="8fe56b9ef4ca82ce" providerId="LiveId" clId="{DCD4B4A3-D16F-4E6A-8B3C-688477AB9336}" dt="2024-06-18T07:09:06.474" v="1148" actId="478"/>
          <ac:spMkLst>
            <pc:docMk/>
            <pc:sldMk cId="3729007201" sldId="1122"/>
            <ac:spMk id="24" creationId="{CF55C470-5DB4-0639-5AB2-BB1DBD40485F}"/>
          </ac:spMkLst>
        </pc:spChg>
        <pc:spChg chg="del">
          <ac:chgData name="Derek Ritz" userId="8fe56b9ef4ca82ce" providerId="LiveId" clId="{DCD4B4A3-D16F-4E6A-8B3C-688477AB9336}" dt="2024-06-18T07:09:06.474" v="1148" actId="478"/>
          <ac:spMkLst>
            <pc:docMk/>
            <pc:sldMk cId="3729007201" sldId="1122"/>
            <ac:spMk id="25" creationId="{EAE4EBA4-5F7A-DD98-79C8-066B243518E2}"/>
          </ac:spMkLst>
        </pc:spChg>
        <pc:spChg chg="del">
          <ac:chgData name="Derek Ritz" userId="8fe56b9ef4ca82ce" providerId="LiveId" clId="{DCD4B4A3-D16F-4E6A-8B3C-688477AB9336}" dt="2024-06-18T07:09:06.474" v="1148" actId="478"/>
          <ac:spMkLst>
            <pc:docMk/>
            <pc:sldMk cId="3729007201" sldId="1122"/>
            <ac:spMk id="29" creationId="{55C80268-6B64-9B43-CB61-035E2119B091}"/>
          </ac:spMkLst>
        </pc:spChg>
        <pc:picChg chg="del">
          <ac:chgData name="Derek Ritz" userId="8fe56b9ef4ca82ce" providerId="LiveId" clId="{DCD4B4A3-D16F-4E6A-8B3C-688477AB9336}" dt="2024-06-18T07:09:06.474" v="1148" actId="478"/>
          <ac:picMkLst>
            <pc:docMk/>
            <pc:sldMk cId="3729007201" sldId="1122"/>
            <ac:picMk id="7" creationId="{E602660E-A18B-2A04-379B-EC81EABD93AE}"/>
          </ac:picMkLst>
        </pc:picChg>
        <pc:picChg chg="add mod">
          <ac:chgData name="Derek Ritz" userId="8fe56b9ef4ca82ce" providerId="LiveId" clId="{DCD4B4A3-D16F-4E6A-8B3C-688477AB9336}" dt="2024-06-18T07:09:53.061" v="1152"/>
          <ac:picMkLst>
            <pc:docMk/>
            <pc:sldMk cId="3729007201" sldId="1122"/>
            <ac:picMk id="11" creationId="{43FBDCE6-FEAC-811E-0B44-BFE40FB1F804}"/>
          </ac:picMkLst>
        </pc:picChg>
        <pc:picChg chg="add del mod">
          <ac:chgData name="Derek Ritz" userId="8fe56b9ef4ca82ce" providerId="LiveId" clId="{DCD4B4A3-D16F-4E6A-8B3C-688477AB9336}" dt="2024-06-18T09:30:23.745" v="6747" actId="478"/>
          <ac:picMkLst>
            <pc:docMk/>
            <pc:sldMk cId="3729007201" sldId="1122"/>
            <ac:picMk id="12" creationId="{1465C4C3-895F-5B1C-4896-85A8C8B44409}"/>
          </ac:picMkLst>
        </pc:picChg>
        <pc:picChg chg="del">
          <ac:chgData name="Derek Ritz" userId="8fe56b9ef4ca82ce" providerId="LiveId" clId="{DCD4B4A3-D16F-4E6A-8B3C-688477AB9336}" dt="2024-06-18T07:09:06.474" v="1148" actId="478"/>
          <ac:picMkLst>
            <pc:docMk/>
            <pc:sldMk cId="3729007201" sldId="1122"/>
            <ac:picMk id="26" creationId="{57F1555A-F367-25CA-C72D-D18AF3F96C9B}"/>
          </ac:picMkLst>
        </pc:picChg>
        <pc:picChg chg="del">
          <ac:chgData name="Derek Ritz" userId="8fe56b9ef4ca82ce" providerId="LiveId" clId="{DCD4B4A3-D16F-4E6A-8B3C-688477AB9336}" dt="2024-06-18T07:09:06.474" v="1148" actId="478"/>
          <ac:picMkLst>
            <pc:docMk/>
            <pc:sldMk cId="3729007201" sldId="1122"/>
            <ac:picMk id="27" creationId="{6AC0EC52-4C09-F20E-CF9B-9537B6DF2CD8}"/>
          </ac:picMkLst>
        </pc:picChg>
        <pc:cxnChg chg="del mod">
          <ac:chgData name="Derek Ritz" userId="8fe56b9ef4ca82ce" providerId="LiveId" clId="{DCD4B4A3-D16F-4E6A-8B3C-688477AB9336}" dt="2024-06-18T09:29:57.381" v="6737" actId="478"/>
          <ac:cxnSpMkLst>
            <pc:docMk/>
            <pc:sldMk cId="3729007201" sldId="1122"/>
            <ac:cxnSpMk id="6" creationId="{6C8F01EA-D8F5-C417-9B18-1D32D06675D2}"/>
          </ac:cxnSpMkLst>
        </pc:cxnChg>
      </pc:sldChg>
      <pc:sldChg chg="addSp delSp modSp add mod delAnim">
        <pc:chgData name="Derek Ritz" userId="8fe56b9ef4ca82ce" providerId="LiveId" clId="{DCD4B4A3-D16F-4E6A-8B3C-688477AB9336}" dt="2024-06-18T09:16:20.099" v="6115" actId="6549"/>
        <pc:sldMkLst>
          <pc:docMk/>
          <pc:sldMk cId="1268927859" sldId="1123"/>
        </pc:sldMkLst>
        <pc:spChg chg="add mod">
          <ac:chgData name="Derek Ritz" userId="8fe56b9ef4ca82ce" providerId="LiveId" clId="{DCD4B4A3-D16F-4E6A-8B3C-688477AB9336}" dt="2024-06-18T09:16:20.099" v="6115" actId="6549"/>
          <ac:spMkLst>
            <pc:docMk/>
            <pc:sldMk cId="1268927859" sldId="1123"/>
            <ac:spMk id="13" creationId="{0C82A94D-DDB8-494D-A0EE-06618B3E5980}"/>
          </ac:spMkLst>
        </pc:spChg>
        <pc:picChg chg="add del mod">
          <ac:chgData name="Derek Ritz" userId="8fe56b9ef4ca82ce" providerId="LiveId" clId="{DCD4B4A3-D16F-4E6A-8B3C-688477AB9336}" dt="2024-06-18T07:14:37.427" v="1165" actId="478"/>
          <ac:picMkLst>
            <pc:docMk/>
            <pc:sldMk cId="1268927859" sldId="1123"/>
            <ac:picMk id="7" creationId="{04AD6080-C093-3AEE-0C00-9DF44BE39204}"/>
          </ac:picMkLst>
        </pc:picChg>
        <pc:picChg chg="add mod">
          <ac:chgData name="Derek Ritz" userId="8fe56b9ef4ca82ce" providerId="LiveId" clId="{DCD4B4A3-D16F-4E6A-8B3C-688477AB9336}" dt="2024-06-18T07:17:50.057" v="1167" actId="1076"/>
          <ac:picMkLst>
            <pc:docMk/>
            <pc:sldMk cId="1268927859" sldId="1123"/>
            <ac:picMk id="10" creationId="{3616EC9E-5B03-74DD-92A3-3EB87884C1C2}"/>
          </ac:picMkLst>
        </pc:picChg>
        <pc:picChg chg="del">
          <ac:chgData name="Derek Ritz" userId="8fe56b9ef4ca82ce" providerId="LiveId" clId="{DCD4B4A3-D16F-4E6A-8B3C-688477AB9336}" dt="2024-06-18T07:17:43.500" v="1166" actId="478"/>
          <ac:picMkLst>
            <pc:docMk/>
            <pc:sldMk cId="1268927859" sldId="1123"/>
            <ac:picMk id="12" creationId="{1465C4C3-895F-5B1C-4896-85A8C8B44409}"/>
          </ac:picMkLst>
        </pc:picChg>
      </pc:sldChg>
      <pc:sldChg chg="addSp modSp add mod">
        <pc:chgData name="Derek Ritz" userId="8fe56b9ef4ca82ce" providerId="LiveId" clId="{DCD4B4A3-D16F-4E6A-8B3C-688477AB9336}" dt="2024-06-18T07:58:23.213" v="3539" actId="20577"/>
        <pc:sldMkLst>
          <pc:docMk/>
          <pc:sldMk cId="401344106" sldId="1124"/>
        </pc:sldMkLst>
        <pc:spChg chg="add mod">
          <ac:chgData name="Derek Ritz" userId="8fe56b9ef4ca82ce" providerId="LiveId" clId="{DCD4B4A3-D16F-4E6A-8B3C-688477AB9336}" dt="2024-06-18T07:58:23.213" v="3539" actId="20577"/>
          <ac:spMkLst>
            <pc:docMk/>
            <pc:sldMk cId="401344106" sldId="1124"/>
            <ac:spMk id="5" creationId="{52D3C337-4652-7F7D-9440-C48BE5672B48}"/>
          </ac:spMkLst>
        </pc:spChg>
      </pc:sldChg>
      <pc:sldChg chg="add">
        <pc:chgData name="Derek Ritz" userId="8fe56b9ef4ca82ce" providerId="LiveId" clId="{DCD4B4A3-D16F-4E6A-8B3C-688477AB9336}" dt="2024-06-18T07:18:49.526" v="1169"/>
        <pc:sldMkLst>
          <pc:docMk/>
          <pc:sldMk cId="154572000" sldId="1125"/>
        </pc:sldMkLst>
      </pc:sldChg>
      <pc:sldChg chg="addSp modSp add mod">
        <pc:chgData name="Derek Ritz" userId="8fe56b9ef4ca82ce" providerId="LiveId" clId="{DCD4B4A3-D16F-4E6A-8B3C-688477AB9336}" dt="2024-06-18T08:17:18.668" v="4602" actId="20577"/>
        <pc:sldMkLst>
          <pc:docMk/>
          <pc:sldMk cId="1073243920" sldId="1126"/>
        </pc:sldMkLst>
        <pc:spChg chg="add mod">
          <ac:chgData name="Derek Ritz" userId="8fe56b9ef4ca82ce" providerId="LiveId" clId="{DCD4B4A3-D16F-4E6A-8B3C-688477AB9336}" dt="2024-06-18T08:17:18.668" v="4602" actId="20577"/>
          <ac:spMkLst>
            <pc:docMk/>
            <pc:sldMk cId="1073243920" sldId="1126"/>
            <ac:spMk id="5" creationId="{655011D4-9302-B31E-3DEA-39570F3F96A8}"/>
          </ac:spMkLst>
        </pc:spChg>
      </pc:sldChg>
      <pc:sldChg chg="addSp modSp add mod">
        <pc:chgData name="Derek Ritz" userId="8fe56b9ef4ca82ce" providerId="LiveId" clId="{DCD4B4A3-D16F-4E6A-8B3C-688477AB9336}" dt="2024-06-19T11:31:23.196" v="10484" actId="20577"/>
        <pc:sldMkLst>
          <pc:docMk/>
          <pc:sldMk cId="3924070382" sldId="1127"/>
        </pc:sldMkLst>
        <pc:spChg chg="add mod">
          <ac:chgData name="Derek Ritz" userId="8fe56b9ef4ca82ce" providerId="LiveId" clId="{DCD4B4A3-D16F-4E6A-8B3C-688477AB9336}" dt="2024-06-19T11:31:23.196" v="10484" actId="20577"/>
          <ac:spMkLst>
            <pc:docMk/>
            <pc:sldMk cId="3924070382" sldId="1127"/>
            <ac:spMk id="5" creationId="{EDB42F82-C3D6-740D-818B-19AB4754624F}"/>
          </ac:spMkLst>
        </pc:spChg>
        <pc:spChg chg="mod">
          <ac:chgData name="Derek Ritz" userId="8fe56b9ef4ca82ce" providerId="LiveId" clId="{DCD4B4A3-D16F-4E6A-8B3C-688477AB9336}" dt="2024-06-18T08:17:59.002" v="4685" actId="13926"/>
          <ac:spMkLst>
            <pc:docMk/>
            <pc:sldMk cId="3924070382" sldId="1127"/>
            <ac:spMk id="9" creationId="{AC2F21B5-94A7-1312-B8EE-ECCE157CE0AC}"/>
          </ac:spMkLst>
        </pc:spChg>
      </pc:sldChg>
      <pc:sldChg chg="addSp modSp add mod">
        <pc:chgData name="Derek Ritz" userId="8fe56b9ef4ca82ce" providerId="LiveId" clId="{DCD4B4A3-D16F-4E6A-8B3C-688477AB9336}" dt="2024-06-18T09:21:11.444" v="6221" actId="20577"/>
        <pc:sldMkLst>
          <pc:docMk/>
          <pc:sldMk cId="803678882" sldId="1128"/>
        </pc:sldMkLst>
        <pc:spChg chg="add mod">
          <ac:chgData name="Derek Ritz" userId="8fe56b9ef4ca82ce" providerId="LiveId" clId="{DCD4B4A3-D16F-4E6A-8B3C-688477AB9336}" dt="2024-06-18T09:21:11.444" v="6221" actId="20577"/>
          <ac:spMkLst>
            <pc:docMk/>
            <pc:sldMk cId="803678882" sldId="1128"/>
            <ac:spMk id="7" creationId="{2D7D9E00-3F66-CAE1-D6C5-D00D2509FBC2}"/>
          </ac:spMkLst>
        </pc:spChg>
        <pc:spChg chg="mod">
          <ac:chgData name="Derek Ritz" userId="8fe56b9ef4ca82ce" providerId="LiveId" clId="{DCD4B4A3-D16F-4E6A-8B3C-688477AB9336}" dt="2024-06-18T08:19:54.588" v="4809" actId="13926"/>
          <ac:spMkLst>
            <pc:docMk/>
            <pc:sldMk cId="803678882" sldId="1128"/>
            <ac:spMk id="9" creationId="{AC2F21B5-94A7-1312-B8EE-ECCE157CE0AC}"/>
          </ac:spMkLst>
        </pc:spChg>
      </pc:sldChg>
      <pc:sldChg chg="addSp modSp add mod">
        <pc:chgData name="Derek Ritz" userId="8fe56b9ef4ca82ce" providerId="LiveId" clId="{DCD4B4A3-D16F-4E6A-8B3C-688477AB9336}" dt="2024-06-18T08:42:55.190" v="5932" actId="6549"/>
        <pc:sldMkLst>
          <pc:docMk/>
          <pc:sldMk cId="2753378283" sldId="1129"/>
        </pc:sldMkLst>
        <pc:spChg chg="add mod">
          <ac:chgData name="Derek Ritz" userId="8fe56b9ef4ca82ce" providerId="LiveId" clId="{DCD4B4A3-D16F-4E6A-8B3C-688477AB9336}" dt="2024-06-18T08:42:55.190" v="5932" actId="6549"/>
          <ac:spMkLst>
            <pc:docMk/>
            <pc:sldMk cId="2753378283" sldId="1129"/>
            <ac:spMk id="5" creationId="{933E95B9-0305-65F7-C7CB-ED4A72187C96}"/>
          </ac:spMkLst>
        </pc:spChg>
        <pc:spChg chg="mod">
          <ac:chgData name="Derek Ritz" userId="8fe56b9ef4ca82ce" providerId="LiveId" clId="{DCD4B4A3-D16F-4E6A-8B3C-688477AB9336}" dt="2024-06-18T07:20:30.613" v="1193" actId="13926"/>
          <ac:spMkLst>
            <pc:docMk/>
            <pc:sldMk cId="2753378283" sldId="1129"/>
            <ac:spMk id="8" creationId="{B35516CD-6674-2F7A-4267-C04E09789529}"/>
          </ac:spMkLst>
        </pc:spChg>
        <pc:spChg chg="mod">
          <ac:chgData name="Derek Ritz" userId="8fe56b9ef4ca82ce" providerId="LiveId" clId="{DCD4B4A3-D16F-4E6A-8B3C-688477AB9336}" dt="2024-06-18T08:28:52.010" v="5418" actId="13926"/>
          <ac:spMkLst>
            <pc:docMk/>
            <pc:sldMk cId="2753378283" sldId="1129"/>
            <ac:spMk id="9" creationId="{AC2F21B5-94A7-1312-B8EE-ECCE157CE0AC}"/>
          </ac:spMkLst>
        </pc:spChg>
      </pc:sldChg>
      <pc:sldChg chg="addSp modSp add mod">
        <pc:chgData name="Derek Ritz" userId="8fe56b9ef4ca82ce" providerId="LiveId" clId="{DCD4B4A3-D16F-4E6A-8B3C-688477AB9336}" dt="2024-06-19T11:35:36.348" v="10499" actId="20577"/>
        <pc:sldMkLst>
          <pc:docMk/>
          <pc:sldMk cId="3970156184" sldId="1130"/>
        </pc:sldMkLst>
        <pc:spChg chg="add mod">
          <ac:chgData name="Derek Ritz" userId="8fe56b9ef4ca82ce" providerId="LiveId" clId="{DCD4B4A3-D16F-4E6A-8B3C-688477AB9336}" dt="2024-06-19T11:35:36.348" v="10499" actId="20577"/>
          <ac:spMkLst>
            <pc:docMk/>
            <pc:sldMk cId="3970156184" sldId="1130"/>
            <ac:spMk id="5" creationId="{F84570D5-60E7-79C8-AA0D-F265765181CB}"/>
          </ac:spMkLst>
        </pc:spChg>
        <pc:spChg chg="mod">
          <ac:chgData name="Derek Ritz" userId="8fe56b9ef4ca82ce" providerId="LiveId" clId="{DCD4B4A3-D16F-4E6A-8B3C-688477AB9336}" dt="2024-06-18T07:21:30.208" v="1234" actId="20577"/>
          <ac:spMkLst>
            <pc:docMk/>
            <pc:sldMk cId="3970156184" sldId="1130"/>
            <ac:spMk id="8" creationId="{B35516CD-6674-2F7A-4267-C04E09789529}"/>
          </ac:spMkLst>
        </pc:spChg>
        <pc:spChg chg="mod">
          <ac:chgData name="Derek Ritz" userId="8fe56b9ef4ca82ce" providerId="LiveId" clId="{DCD4B4A3-D16F-4E6A-8B3C-688477AB9336}" dt="2024-06-18T08:28:55.587" v="5419" actId="13926"/>
          <ac:spMkLst>
            <pc:docMk/>
            <pc:sldMk cId="3970156184" sldId="1130"/>
            <ac:spMk id="9" creationId="{AC2F21B5-94A7-1312-B8EE-ECCE157CE0AC}"/>
          </ac:spMkLst>
        </pc:spChg>
      </pc:sldChg>
      <pc:sldChg chg="addSp modSp add mod">
        <pc:chgData name="Derek Ritz" userId="8fe56b9ef4ca82ce" providerId="LiveId" clId="{DCD4B4A3-D16F-4E6A-8B3C-688477AB9336}" dt="2024-06-19T11:36:47.223" v="10516" actId="20577"/>
        <pc:sldMkLst>
          <pc:docMk/>
          <pc:sldMk cId="621994603" sldId="1131"/>
        </pc:sldMkLst>
        <pc:spChg chg="mod">
          <ac:chgData name="Derek Ritz" userId="8fe56b9ef4ca82ce" providerId="LiveId" clId="{DCD4B4A3-D16F-4E6A-8B3C-688477AB9336}" dt="2024-06-18T08:33:44.940" v="5702" actId="13926"/>
          <ac:spMkLst>
            <pc:docMk/>
            <pc:sldMk cId="621994603" sldId="1131"/>
            <ac:spMk id="9" creationId="{AC2F21B5-94A7-1312-B8EE-ECCE157CE0AC}"/>
          </ac:spMkLst>
        </pc:spChg>
        <pc:spChg chg="add mod">
          <ac:chgData name="Derek Ritz" userId="8fe56b9ef4ca82ce" providerId="LiveId" clId="{DCD4B4A3-D16F-4E6A-8B3C-688477AB9336}" dt="2024-06-19T11:36:47.223" v="10516" actId="20577"/>
          <ac:spMkLst>
            <pc:docMk/>
            <pc:sldMk cId="621994603" sldId="1131"/>
            <ac:spMk id="10" creationId="{5CE0269A-CF5A-BB68-5DC8-EADDC12D9C48}"/>
          </ac:spMkLst>
        </pc:spChg>
      </pc:sldChg>
      <pc:sldChg chg="addSp delSp modSp add mod">
        <pc:chgData name="Derek Ritz" userId="8fe56b9ef4ca82ce" providerId="LiveId" clId="{DCD4B4A3-D16F-4E6A-8B3C-688477AB9336}" dt="2024-06-18T08:44:39.782" v="5967" actId="20577"/>
        <pc:sldMkLst>
          <pc:docMk/>
          <pc:sldMk cId="4127903731" sldId="1132"/>
        </pc:sldMkLst>
        <pc:spChg chg="add del">
          <ac:chgData name="Derek Ritz" userId="8fe56b9ef4ca82ce" providerId="LiveId" clId="{DCD4B4A3-D16F-4E6A-8B3C-688477AB9336}" dt="2024-06-18T08:33:40.601" v="5701" actId="478"/>
          <ac:spMkLst>
            <pc:docMk/>
            <pc:sldMk cId="4127903731" sldId="1132"/>
            <ac:spMk id="7" creationId="{C367ED5D-68F4-FE65-2CD2-A451652082C9}"/>
          </ac:spMkLst>
        </pc:spChg>
        <pc:spChg chg="add mod">
          <ac:chgData name="Derek Ritz" userId="8fe56b9ef4ca82ce" providerId="LiveId" clId="{DCD4B4A3-D16F-4E6A-8B3C-688477AB9336}" dt="2024-06-18T08:44:39.782" v="5967" actId="20577"/>
          <ac:spMkLst>
            <pc:docMk/>
            <pc:sldMk cId="4127903731" sldId="1132"/>
            <ac:spMk id="8" creationId="{F075F756-FF7E-CB32-249B-E6695B3DE6F0}"/>
          </ac:spMkLst>
        </pc:spChg>
      </pc:sldChg>
      <pc:sldChg chg="add">
        <pc:chgData name="Derek Ritz" userId="8fe56b9ef4ca82ce" providerId="LiveId" clId="{DCD4B4A3-D16F-4E6A-8B3C-688477AB9336}" dt="2024-06-18T08:36:37.939" v="5902"/>
        <pc:sldMkLst>
          <pc:docMk/>
          <pc:sldMk cId="1318605730" sldId="1133"/>
        </pc:sldMkLst>
      </pc:sldChg>
      <pc:sldChg chg="add modNotesTx">
        <pc:chgData name="Derek Ritz" userId="8fe56b9ef4ca82ce" providerId="LiveId" clId="{DCD4B4A3-D16F-4E6A-8B3C-688477AB9336}" dt="2024-06-18T10:07:12.524" v="7619" actId="6549"/>
        <pc:sldMkLst>
          <pc:docMk/>
          <pc:sldMk cId="630201446" sldId="1134"/>
        </pc:sldMkLst>
      </pc:sldChg>
      <pc:sldChg chg="modSp add mod">
        <pc:chgData name="Derek Ritz" userId="8fe56b9ef4ca82ce" providerId="LiveId" clId="{DCD4B4A3-D16F-4E6A-8B3C-688477AB9336}" dt="2024-06-18T09:36:38.064" v="7018" actId="114"/>
        <pc:sldMkLst>
          <pc:docMk/>
          <pc:sldMk cId="3990950794" sldId="1135"/>
        </pc:sldMkLst>
        <pc:spChg chg="mod">
          <ac:chgData name="Derek Ritz" userId="8fe56b9ef4ca82ce" providerId="LiveId" clId="{DCD4B4A3-D16F-4E6A-8B3C-688477AB9336}" dt="2024-06-18T09:36:38.064" v="7018" actId="114"/>
          <ac:spMkLst>
            <pc:docMk/>
            <pc:sldMk cId="3990950794" sldId="1135"/>
            <ac:spMk id="5" creationId="{D5207A40-5CE0-9AAE-CD7B-A1B03FA359DC}"/>
          </ac:spMkLst>
        </pc:spChg>
      </pc:sldChg>
      <pc:sldChg chg="modSp add mod">
        <pc:chgData name="Derek Ritz" userId="8fe56b9ef4ca82ce" providerId="LiveId" clId="{DCD4B4A3-D16F-4E6A-8B3C-688477AB9336}" dt="2024-06-19T11:39:12.051" v="10576" actId="20577"/>
        <pc:sldMkLst>
          <pc:docMk/>
          <pc:sldMk cId="2808673932" sldId="1136"/>
        </pc:sldMkLst>
        <pc:spChg chg="mod">
          <ac:chgData name="Derek Ritz" userId="8fe56b9ef4ca82ce" providerId="LiveId" clId="{DCD4B4A3-D16F-4E6A-8B3C-688477AB9336}" dt="2024-06-19T11:39:12.051" v="10576" actId="20577"/>
          <ac:spMkLst>
            <pc:docMk/>
            <pc:sldMk cId="2808673932" sldId="1136"/>
            <ac:spMk id="13" creationId="{29178A99-EC07-0E57-4EF0-E2C777A0BF43}"/>
          </ac:spMkLst>
        </pc:spChg>
      </pc:sldChg>
      <pc:sldChg chg="new del">
        <pc:chgData name="Derek Ritz" userId="8fe56b9ef4ca82ce" providerId="LiveId" clId="{DCD4B4A3-D16F-4E6A-8B3C-688477AB9336}" dt="2024-06-18T09:51:04.131" v="7121" actId="47"/>
        <pc:sldMkLst>
          <pc:docMk/>
          <pc:sldMk cId="2368257301" sldId="1137"/>
        </pc:sldMkLst>
      </pc:sldChg>
      <pc:sldChg chg="delSp modSp add mod">
        <pc:chgData name="Derek Ritz" userId="8fe56b9ef4ca82ce" providerId="LiveId" clId="{DCD4B4A3-D16F-4E6A-8B3C-688477AB9336}" dt="2024-06-18T10:03:10.140" v="7613" actId="14100"/>
        <pc:sldMkLst>
          <pc:docMk/>
          <pc:sldMk cId="1462338001" sldId="1138"/>
        </pc:sldMkLst>
        <pc:spChg chg="mod">
          <ac:chgData name="Derek Ritz" userId="8fe56b9ef4ca82ce" providerId="LiveId" clId="{DCD4B4A3-D16F-4E6A-8B3C-688477AB9336}" dt="2024-06-18T10:03:10.140" v="7613" actId="14100"/>
          <ac:spMkLst>
            <pc:docMk/>
            <pc:sldMk cId="1462338001" sldId="1138"/>
            <ac:spMk id="5" creationId="{D5207A40-5CE0-9AAE-CD7B-A1B03FA359DC}"/>
          </ac:spMkLst>
        </pc:spChg>
        <pc:picChg chg="del">
          <ac:chgData name="Derek Ritz" userId="8fe56b9ef4ca82ce" providerId="LiveId" clId="{DCD4B4A3-D16F-4E6A-8B3C-688477AB9336}" dt="2024-06-18T09:51:06.846" v="7122" actId="478"/>
          <ac:picMkLst>
            <pc:docMk/>
            <pc:sldMk cId="1462338001" sldId="1138"/>
            <ac:picMk id="4" creationId="{BFE41005-7A32-2638-39B3-3BD4DDD7C492}"/>
          </ac:picMkLst>
        </pc:picChg>
      </pc:sldChg>
      <pc:sldChg chg="modSp add mod">
        <pc:chgData name="Derek Ritz" userId="8fe56b9ef4ca82ce" providerId="LiveId" clId="{DCD4B4A3-D16F-4E6A-8B3C-688477AB9336}" dt="2024-06-19T10:42:44.785" v="10478" actId="20577"/>
        <pc:sldMkLst>
          <pc:docMk/>
          <pc:sldMk cId="3735050100" sldId="1139"/>
        </pc:sldMkLst>
        <pc:spChg chg="mod">
          <ac:chgData name="Derek Ritz" userId="8fe56b9ef4ca82ce" providerId="LiveId" clId="{DCD4B4A3-D16F-4E6A-8B3C-688477AB9336}" dt="2024-06-19T10:42:44.785" v="10478" actId="20577"/>
          <ac:spMkLst>
            <pc:docMk/>
            <pc:sldMk cId="3735050100" sldId="1139"/>
            <ac:spMk id="5" creationId="{D5207A40-5CE0-9AAE-CD7B-A1B03FA359DC}"/>
          </ac:spMkLst>
        </pc:spChg>
      </pc:sldChg>
      <pc:sldChg chg="add">
        <pc:chgData name="Derek Ritz" userId="8fe56b9ef4ca82ce" providerId="LiveId" clId="{DCD4B4A3-D16F-4E6A-8B3C-688477AB9336}" dt="2024-06-18T10:10:05.775" v="7624"/>
        <pc:sldMkLst>
          <pc:docMk/>
          <pc:sldMk cId="3163282320" sldId="1140"/>
        </pc:sldMkLst>
      </pc:sldChg>
      <pc:sldChg chg="modSp add mod">
        <pc:chgData name="Derek Ritz" userId="8fe56b9ef4ca82ce" providerId="LiveId" clId="{DCD4B4A3-D16F-4E6A-8B3C-688477AB9336}" dt="2024-06-18T14:15:30.053" v="8304" actId="114"/>
        <pc:sldMkLst>
          <pc:docMk/>
          <pc:sldMk cId="2951100143" sldId="1141"/>
        </pc:sldMkLst>
        <pc:spChg chg="mod">
          <ac:chgData name="Derek Ritz" userId="8fe56b9ef4ca82ce" providerId="LiveId" clId="{DCD4B4A3-D16F-4E6A-8B3C-688477AB9336}" dt="2024-06-18T14:15:30.053" v="8304" actId="114"/>
          <ac:spMkLst>
            <pc:docMk/>
            <pc:sldMk cId="2951100143" sldId="1141"/>
            <ac:spMk id="5" creationId="{F1C4A787-158A-FC8D-F6A1-5A13636B6548}"/>
          </ac:spMkLst>
        </pc:spChg>
      </pc:sldChg>
      <pc:sldChg chg="addSp delSp modSp add mod ord">
        <pc:chgData name="Derek Ritz" userId="8fe56b9ef4ca82ce" providerId="LiveId" clId="{DCD4B4A3-D16F-4E6A-8B3C-688477AB9336}" dt="2024-06-18T15:20:49.181" v="9136" actId="1076"/>
        <pc:sldMkLst>
          <pc:docMk/>
          <pc:sldMk cId="1997402337" sldId="1142"/>
        </pc:sldMkLst>
        <pc:spChg chg="add mod">
          <ac:chgData name="Derek Ritz" userId="8fe56b9ef4ca82ce" providerId="LiveId" clId="{DCD4B4A3-D16F-4E6A-8B3C-688477AB9336}" dt="2024-06-18T14:31:57.880" v="8549" actId="1076"/>
          <ac:spMkLst>
            <pc:docMk/>
            <pc:sldMk cId="1997402337" sldId="1142"/>
            <ac:spMk id="7" creationId="{DE009CFD-B582-4E1D-A185-EB3B179469DD}"/>
          </ac:spMkLst>
        </pc:spChg>
        <pc:spChg chg="add mod">
          <ac:chgData name="Derek Ritz" userId="8fe56b9ef4ca82ce" providerId="LiveId" clId="{DCD4B4A3-D16F-4E6A-8B3C-688477AB9336}" dt="2024-06-18T14:31:57.880" v="8549" actId="1076"/>
          <ac:spMkLst>
            <pc:docMk/>
            <pc:sldMk cId="1997402337" sldId="1142"/>
            <ac:spMk id="8" creationId="{0A6B01E7-5B80-F0A4-0312-2022ED46A928}"/>
          </ac:spMkLst>
        </pc:spChg>
        <pc:spChg chg="add mod">
          <ac:chgData name="Derek Ritz" userId="8fe56b9ef4ca82ce" providerId="LiveId" clId="{DCD4B4A3-D16F-4E6A-8B3C-688477AB9336}" dt="2024-06-18T14:26:22.639" v="8336" actId="20577"/>
          <ac:spMkLst>
            <pc:docMk/>
            <pc:sldMk cId="1997402337" sldId="1142"/>
            <ac:spMk id="10" creationId="{8DBCB379-A850-6B5A-9CB6-D80FC8165DBB}"/>
          </ac:spMkLst>
        </pc:spChg>
        <pc:spChg chg="add mod">
          <ac:chgData name="Derek Ritz" userId="8fe56b9ef4ca82ce" providerId="LiveId" clId="{DCD4B4A3-D16F-4E6A-8B3C-688477AB9336}" dt="2024-06-18T14:41:39.790" v="8721" actId="20577"/>
          <ac:spMkLst>
            <pc:docMk/>
            <pc:sldMk cId="1997402337" sldId="1142"/>
            <ac:spMk id="17" creationId="{13A1520F-30EE-F92A-E4A9-2E9C93BD345E}"/>
          </ac:spMkLst>
        </pc:spChg>
        <pc:picChg chg="add del mod">
          <ac:chgData name="Derek Ritz" userId="8fe56b9ef4ca82ce" providerId="LiveId" clId="{DCD4B4A3-D16F-4E6A-8B3C-688477AB9336}" dt="2024-06-18T15:19:38.167" v="9132" actId="478"/>
          <ac:picMkLst>
            <pc:docMk/>
            <pc:sldMk cId="1997402337" sldId="1142"/>
            <ac:picMk id="19" creationId="{02D091F3-A500-8796-0706-B78168ADFE9B}"/>
          </ac:picMkLst>
        </pc:picChg>
        <pc:picChg chg="add mod">
          <ac:chgData name="Derek Ritz" userId="8fe56b9ef4ca82ce" providerId="LiveId" clId="{DCD4B4A3-D16F-4E6A-8B3C-688477AB9336}" dt="2024-06-18T15:20:49.181" v="9136" actId="1076"/>
          <ac:picMkLst>
            <pc:docMk/>
            <pc:sldMk cId="1997402337" sldId="1142"/>
            <ac:picMk id="21" creationId="{2DCD9535-B2AE-61EB-0757-9781B4E57261}"/>
          </ac:picMkLst>
        </pc:picChg>
      </pc:sldChg>
      <pc:sldChg chg="addSp delSp modSp add mod ord">
        <pc:chgData name="Derek Ritz" userId="8fe56b9ef4ca82ce" providerId="LiveId" clId="{DCD4B4A3-D16F-4E6A-8B3C-688477AB9336}" dt="2024-06-18T15:21:00.025" v="9137"/>
        <pc:sldMkLst>
          <pc:docMk/>
          <pc:sldMk cId="4210117767" sldId="1143"/>
        </pc:sldMkLst>
        <pc:spChg chg="add del">
          <ac:chgData name="Derek Ritz" userId="8fe56b9ef4ca82ce" providerId="LiveId" clId="{DCD4B4A3-D16F-4E6A-8B3C-688477AB9336}" dt="2024-06-18T14:30:05.897" v="8478" actId="22"/>
          <ac:spMkLst>
            <pc:docMk/>
            <pc:sldMk cId="4210117767" sldId="1143"/>
            <ac:spMk id="16" creationId="{362DA66D-402A-8E17-F30C-2821755C2F24}"/>
          </ac:spMkLst>
        </pc:spChg>
        <pc:spChg chg="add mod">
          <ac:chgData name="Derek Ritz" userId="8fe56b9ef4ca82ce" providerId="LiveId" clId="{DCD4B4A3-D16F-4E6A-8B3C-688477AB9336}" dt="2024-06-18T14:41:17.751" v="8713" actId="20577"/>
          <ac:spMkLst>
            <pc:docMk/>
            <pc:sldMk cId="4210117767" sldId="1143"/>
            <ac:spMk id="18" creationId="{0FDCBA66-D56E-74B8-E5B9-DEBD29011617}"/>
          </ac:spMkLst>
        </pc:spChg>
        <pc:spChg chg="add del mod">
          <ac:chgData name="Derek Ritz" userId="8fe56b9ef4ca82ce" providerId="LiveId" clId="{DCD4B4A3-D16F-4E6A-8B3C-688477AB9336}" dt="2024-06-18T14:32:09.124" v="8551" actId="478"/>
          <ac:spMkLst>
            <pc:docMk/>
            <pc:sldMk cId="4210117767" sldId="1143"/>
            <ac:spMk id="19" creationId="{7895ADFB-02E1-742F-EC51-7B2B35981663}"/>
          </ac:spMkLst>
        </pc:spChg>
        <pc:spChg chg="add mod">
          <ac:chgData name="Derek Ritz" userId="8fe56b9ef4ca82ce" providerId="LiveId" clId="{DCD4B4A3-D16F-4E6A-8B3C-688477AB9336}" dt="2024-06-18T14:32:12.540" v="8552" actId="20577"/>
          <ac:spMkLst>
            <pc:docMk/>
            <pc:sldMk cId="4210117767" sldId="1143"/>
            <ac:spMk id="20" creationId="{B163F8A0-76BD-6E1D-42E1-80EB33D623AF}"/>
          </ac:spMkLst>
        </pc:spChg>
        <pc:spChg chg="add del mod">
          <ac:chgData name="Derek Ritz" userId="8fe56b9ef4ca82ce" providerId="LiveId" clId="{DCD4B4A3-D16F-4E6A-8B3C-688477AB9336}" dt="2024-06-18T14:32:09.124" v="8551" actId="478"/>
          <ac:spMkLst>
            <pc:docMk/>
            <pc:sldMk cId="4210117767" sldId="1143"/>
            <ac:spMk id="21" creationId="{FA2BF977-02AD-D571-006D-51A7DAA1137B}"/>
          </ac:spMkLst>
        </pc:spChg>
        <pc:picChg chg="add del mod">
          <ac:chgData name="Derek Ritz" userId="8fe56b9ef4ca82ce" providerId="LiveId" clId="{DCD4B4A3-D16F-4E6A-8B3C-688477AB9336}" dt="2024-06-18T15:19:33.746" v="9131" actId="478"/>
          <ac:picMkLst>
            <pc:docMk/>
            <pc:sldMk cId="4210117767" sldId="1143"/>
            <ac:picMk id="22" creationId="{00FA112B-1156-2B2C-C009-139085DE2FE5}"/>
          </ac:picMkLst>
        </pc:picChg>
        <pc:picChg chg="add mod">
          <ac:chgData name="Derek Ritz" userId="8fe56b9ef4ca82ce" providerId="LiveId" clId="{DCD4B4A3-D16F-4E6A-8B3C-688477AB9336}" dt="2024-06-18T15:21:00.025" v="9137"/>
          <ac:picMkLst>
            <pc:docMk/>
            <pc:sldMk cId="4210117767" sldId="1143"/>
            <ac:picMk id="23" creationId="{D05C58D8-F37B-466E-451D-CDE42258D819}"/>
          </ac:picMkLst>
        </pc:picChg>
      </pc:sldChg>
      <pc:sldChg chg="addSp delSp modSp add mod">
        <pc:chgData name="Derek Ritz" userId="8fe56b9ef4ca82ce" providerId="LiveId" clId="{DCD4B4A3-D16F-4E6A-8B3C-688477AB9336}" dt="2024-06-18T15:27:06.052" v="9155"/>
        <pc:sldMkLst>
          <pc:docMk/>
          <pc:sldMk cId="1058471301" sldId="1144"/>
        </pc:sldMkLst>
        <pc:spChg chg="mod">
          <ac:chgData name="Derek Ritz" userId="8fe56b9ef4ca82ce" providerId="LiveId" clId="{DCD4B4A3-D16F-4E6A-8B3C-688477AB9336}" dt="2024-06-18T14:34:08.660" v="8579" actId="20577"/>
          <ac:spMkLst>
            <pc:docMk/>
            <pc:sldMk cId="1058471301" sldId="1144"/>
            <ac:spMk id="8" creationId="{B35516CD-6674-2F7A-4267-C04E09789529}"/>
          </ac:spMkLst>
        </pc:spChg>
        <pc:spChg chg="add mod">
          <ac:chgData name="Derek Ritz" userId="8fe56b9ef4ca82ce" providerId="LiveId" clId="{DCD4B4A3-D16F-4E6A-8B3C-688477AB9336}" dt="2024-06-18T15:27:06.052" v="9155"/>
          <ac:spMkLst>
            <pc:docMk/>
            <pc:sldMk cId="1058471301" sldId="1144"/>
            <ac:spMk id="16" creationId="{5A0C5FFF-F310-422D-FDC2-54442E419B48}"/>
          </ac:spMkLst>
        </pc:spChg>
        <pc:spChg chg="del">
          <ac:chgData name="Derek Ritz" userId="8fe56b9ef4ca82ce" providerId="LiveId" clId="{DCD4B4A3-D16F-4E6A-8B3C-688477AB9336}" dt="2024-06-18T15:27:05.151" v="9154" actId="478"/>
          <ac:spMkLst>
            <pc:docMk/>
            <pc:sldMk cId="1058471301" sldId="1144"/>
            <ac:spMk id="17" creationId="{A0C0CD9C-68E0-9F2A-2D91-DEDF1E4FE99A}"/>
          </ac:spMkLst>
        </pc:spChg>
        <pc:spChg chg="mod">
          <ac:chgData name="Derek Ritz" userId="8fe56b9ef4ca82ce" providerId="LiveId" clId="{DCD4B4A3-D16F-4E6A-8B3C-688477AB9336}" dt="2024-06-18T14:41:07.366" v="8712" actId="20577"/>
          <ac:spMkLst>
            <pc:docMk/>
            <pc:sldMk cId="1058471301" sldId="1144"/>
            <ac:spMk id="18" creationId="{0FDCBA66-D56E-74B8-E5B9-DEBD29011617}"/>
          </ac:spMkLst>
        </pc:spChg>
        <pc:spChg chg="mod">
          <ac:chgData name="Derek Ritz" userId="8fe56b9ef4ca82ce" providerId="LiveId" clId="{DCD4B4A3-D16F-4E6A-8B3C-688477AB9336}" dt="2024-06-18T14:34:00.761" v="8569" actId="20577"/>
          <ac:spMkLst>
            <pc:docMk/>
            <pc:sldMk cId="1058471301" sldId="1144"/>
            <ac:spMk id="20" creationId="{B163F8A0-76BD-6E1D-42E1-80EB33D623AF}"/>
          </ac:spMkLst>
        </pc:spChg>
        <pc:picChg chg="add mod">
          <ac:chgData name="Derek Ritz" userId="8fe56b9ef4ca82ce" providerId="LiveId" clId="{DCD4B4A3-D16F-4E6A-8B3C-688477AB9336}" dt="2024-06-18T15:21:22.979" v="9142"/>
          <ac:picMkLst>
            <pc:docMk/>
            <pc:sldMk cId="1058471301" sldId="1144"/>
            <ac:picMk id="7" creationId="{C28D355A-AE62-36C6-3668-12395D9EECCB}"/>
          </ac:picMkLst>
        </pc:picChg>
      </pc:sldChg>
      <pc:sldChg chg="addSp modSp add mod">
        <pc:chgData name="Derek Ritz" userId="8fe56b9ef4ca82ce" providerId="LiveId" clId="{DCD4B4A3-D16F-4E6A-8B3C-688477AB9336}" dt="2024-06-18T15:59:04.606" v="9193" actId="20577"/>
        <pc:sldMkLst>
          <pc:docMk/>
          <pc:sldMk cId="2839865692" sldId="1145"/>
        </pc:sldMkLst>
        <pc:spChg chg="add mod">
          <ac:chgData name="Derek Ritz" userId="8fe56b9ef4ca82ce" providerId="LiveId" clId="{DCD4B4A3-D16F-4E6A-8B3C-688477AB9336}" dt="2024-06-18T15:58:57.916" v="9188" actId="6549"/>
          <ac:spMkLst>
            <pc:docMk/>
            <pc:sldMk cId="2839865692" sldId="1145"/>
            <ac:spMk id="5" creationId="{C54BB573-442E-D0DD-987C-B730E8D0AC04}"/>
          </ac:spMkLst>
        </pc:spChg>
        <pc:spChg chg="add mod">
          <ac:chgData name="Derek Ritz" userId="8fe56b9ef4ca82ce" providerId="LiveId" clId="{DCD4B4A3-D16F-4E6A-8B3C-688477AB9336}" dt="2024-06-18T15:59:04.606" v="9193" actId="20577"/>
          <ac:spMkLst>
            <pc:docMk/>
            <pc:sldMk cId="2839865692" sldId="1145"/>
            <ac:spMk id="16" creationId="{08A0E1D9-92B1-6ADE-9BA6-AB6960BF51AC}"/>
          </ac:spMkLst>
        </pc:spChg>
        <pc:picChg chg="add mod ord">
          <ac:chgData name="Derek Ritz" userId="8fe56b9ef4ca82ce" providerId="LiveId" clId="{DCD4B4A3-D16F-4E6A-8B3C-688477AB9336}" dt="2024-06-18T15:21:08.378" v="9139" actId="167"/>
          <ac:picMkLst>
            <pc:docMk/>
            <pc:sldMk cId="2839865692" sldId="1145"/>
            <ac:picMk id="17" creationId="{10B6B248-FB3F-28EF-F5C3-31296F1B53F5}"/>
          </ac:picMkLst>
        </pc:picChg>
      </pc:sldChg>
      <pc:sldChg chg="addSp delSp modSp add mod">
        <pc:chgData name="Derek Ritz" userId="8fe56b9ef4ca82ce" providerId="LiveId" clId="{DCD4B4A3-D16F-4E6A-8B3C-688477AB9336}" dt="2024-06-18T15:59:26.125" v="9200" actId="20577"/>
        <pc:sldMkLst>
          <pc:docMk/>
          <pc:sldMk cId="268663431" sldId="1146"/>
        </pc:sldMkLst>
        <pc:spChg chg="add del mod">
          <ac:chgData name="Derek Ritz" userId="8fe56b9ef4ca82ce" providerId="LiveId" clId="{DCD4B4A3-D16F-4E6A-8B3C-688477AB9336}" dt="2024-06-18T15:16:28.223" v="9123" actId="478"/>
          <ac:spMkLst>
            <pc:docMk/>
            <pc:sldMk cId="268663431" sldId="1146"/>
            <ac:spMk id="16" creationId="{AFA85A45-8D7B-0643-48A2-E79976499EAA}"/>
          </ac:spMkLst>
        </pc:spChg>
        <pc:spChg chg="add mod">
          <ac:chgData name="Derek Ritz" userId="8fe56b9ef4ca82ce" providerId="LiveId" clId="{DCD4B4A3-D16F-4E6A-8B3C-688477AB9336}" dt="2024-06-18T15:59:26.125" v="9200" actId="20577"/>
          <ac:spMkLst>
            <pc:docMk/>
            <pc:sldMk cId="268663431" sldId="1146"/>
            <ac:spMk id="17" creationId="{B746E55F-1B64-AC8F-AAD3-B3A622CD7C5B}"/>
          </ac:spMkLst>
        </pc:spChg>
        <pc:spChg chg="add mod">
          <ac:chgData name="Derek Ritz" userId="8fe56b9ef4ca82ce" providerId="LiveId" clId="{DCD4B4A3-D16F-4E6A-8B3C-688477AB9336}" dt="2024-06-18T15:59:20.874" v="9195" actId="6549"/>
          <ac:spMkLst>
            <pc:docMk/>
            <pc:sldMk cId="268663431" sldId="1146"/>
            <ac:spMk id="18" creationId="{9DFFB5DD-81B3-0D3A-D11F-E5B5A8543E21}"/>
          </ac:spMkLst>
        </pc:spChg>
        <pc:picChg chg="add mod ord">
          <ac:chgData name="Derek Ritz" userId="8fe56b9ef4ca82ce" providerId="LiveId" clId="{DCD4B4A3-D16F-4E6A-8B3C-688477AB9336}" dt="2024-06-18T15:21:16.766" v="9141" actId="167"/>
          <ac:picMkLst>
            <pc:docMk/>
            <pc:sldMk cId="268663431" sldId="1146"/>
            <ac:picMk id="20" creationId="{55F803F2-0130-8AD2-C23B-DF8148E9BCCF}"/>
          </ac:picMkLst>
        </pc:picChg>
      </pc:sldChg>
      <pc:sldChg chg="modSp add mod">
        <pc:chgData name="Derek Ritz" userId="8fe56b9ef4ca82ce" providerId="LiveId" clId="{DCD4B4A3-D16F-4E6A-8B3C-688477AB9336}" dt="2024-06-19T11:37:15.887" v="10520" actId="20577"/>
        <pc:sldMkLst>
          <pc:docMk/>
          <pc:sldMk cId="2366643906" sldId="1147"/>
        </pc:sldMkLst>
        <pc:spChg chg="mod">
          <ac:chgData name="Derek Ritz" userId="8fe56b9ef4ca82ce" providerId="LiveId" clId="{DCD4B4A3-D16F-4E6A-8B3C-688477AB9336}" dt="2024-06-19T11:37:15.887" v="10520" actId="20577"/>
          <ac:spMkLst>
            <pc:docMk/>
            <pc:sldMk cId="2366643906" sldId="1147"/>
            <ac:spMk id="10" creationId="{C6B27881-8D48-EC6C-4BD1-36E5AB54AEE6}"/>
          </ac:spMkLst>
        </pc:spChg>
      </pc:sldChg>
      <pc:sldChg chg="add del">
        <pc:chgData name="Derek Ritz" userId="8fe56b9ef4ca82ce" providerId="LiveId" clId="{DCD4B4A3-D16F-4E6A-8B3C-688477AB9336}" dt="2024-06-18T14:59:46.711" v="9006" actId="47"/>
        <pc:sldMkLst>
          <pc:docMk/>
          <pc:sldMk cId="350968743" sldId="1148"/>
        </pc:sldMkLst>
      </pc:sldChg>
      <pc:sldChg chg="addSp modSp add del mod">
        <pc:chgData name="Derek Ritz" userId="8fe56b9ef4ca82ce" providerId="LiveId" clId="{DCD4B4A3-D16F-4E6A-8B3C-688477AB9336}" dt="2024-06-18T15:08:34.869" v="9068" actId="47"/>
        <pc:sldMkLst>
          <pc:docMk/>
          <pc:sldMk cId="1501509234" sldId="1148"/>
        </pc:sldMkLst>
        <pc:spChg chg="add mod">
          <ac:chgData name="Derek Ritz" userId="8fe56b9ef4ca82ce" providerId="LiveId" clId="{DCD4B4A3-D16F-4E6A-8B3C-688477AB9336}" dt="2024-06-18T15:02:32.848" v="9063" actId="20577"/>
          <ac:spMkLst>
            <pc:docMk/>
            <pc:sldMk cId="1501509234" sldId="1148"/>
            <ac:spMk id="5" creationId="{61DD56CC-F78D-1E07-36A3-6C08BA4D16CD}"/>
          </ac:spMkLst>
        </pc:spChg>
        <pc:spChg chg="add mod">
          <ac:chgData name="Derek Ritz" userId="8fe56b9ef4ca82ce" providerId="LiveId" clId="{DCD4B4A3-D16F-4E6A-8B3C-688477AB9336}" dt="2024-06-18T15:01:56.397" v="9012" actId="20577"/>
          <ac:spMkLst>
            <pc:docMk/>
            <pc:sldMk cId="1501509234" sldId="1148"/>
            <ac:spMk id="16" creationId="{2E8DB45C-9626-2DF2-6A41-FD140D1732E0}"/>
          </ac:spMkLst>
        </pc:spChg>
      </pc:sldChg>
      <pc:sldChg chg="addSp delSp modSp new mod modClrScheme chgLayout">
        <pc:chgData name="Derek Ritz" userId="8fe56b9ef4ca82ce" providerId="LiveId" clId="{DCD4B4A3-D16F-4E6A-8B3C-688477AB9336}" dt="2024-06-25T09:48:47.186" v="10872" actId="207"/>
        <pc:sldMkLst>
          <pc:docMk/>
          <pc:sldMk cId="2534770057" sldId="1148"/>
        </pc:sldMkLst>
        <pc:spChg chg="mod ord">
          <ac:chgData name="Derek Ritz" userId="8fe56b9ef4ca82ce" providerId="LiveId" clId="{DCD4B4A3-D16F-4E6A-8B3C-688477AB9336}" dt="2024-06-18T16:12:28.971" v="9433" actId="700"/>
          <ac:spMkLst>
            <pc:docMk/>
            <pc:sldMk cId="2534770057" sldId="1148"/>
            <ac:spMk id="2" creationId="{8D19F8D3-AA7A-0503-1C56-DC699467EB33}"/>
          </ac:spMkLst>
        </pc:spChg>
        <pc:spChg chg="add del mod ord">
          <ac:chgData name="Derek Ritz" userId="8fe56b9ef4ca82ce" providerId="LiveId" clId="{DCD4B4A3-D16F-4E6A-8B3C-688477AB9336}" dt="2024-06-18T16:12:28.971" v="9433" actId="700"/>
          <ac:spMkLst>
            <pc:docMk/>
            <pc:sldMk cId="2534770057" sldId="1148"/>
            <ac:spMk id="3" creationId="{A56282ED-63FA-53CF-6EDD-94368FD077A7}"/>
          </ac:spMkLst>
        </pc:spChg>
        <pc:spChg chg="add mod">
          <ac:chgData name="Derek Ritz" userId="8fe56b9ef4ca82ce" providerId="LiveId" clId="{DCD4B4A3-D16F-4E6A-8B3C-688477AB9336}" dt="2024-06-25T09:46:57.602" v="10864" actId="207"/>
          <ac:spMkLst>
            <pc:docMk/>
            <pc:sldMk cId="2534770057" sldId="1148"/>
            <ac:spMk id="4" creationId="{B6A2748C-B35C-A311-D76A-31B3B6552D6C}"/>
          </ac:spMkLst>
        </pc:spChg>
        <pc:spChg chg="add mod">
          <ac:chgData name="Derek Ritz" userId="8fe56b9ef4ca82ce" providerId="LiveId" clId="{DCD4B4A3-D16F-4E6A-8B3C-688477AB9336}" dt="2024-06-18T16:45:56.043" v="9677" actId="1076"/>
          <ac:spMkLst>
            <pc:docMk/>
            <pc:sldMk cId="2534770057" sldId="1148"/>
            <ac:spMk id="5" creationId="{8A250913-5B3D-5D3E-88FA-FC91C19BCC82}"/>
          </ac:spMkLst>
        </pc:spChg>
        <pc:spChg chg="add mod">
          <ac:chgData name="Derek Ritz" userId="8fe56b9ef4ca82ce" providerId="LiveId" clId="{DCD4B4A3-D16F-4E6A-8B3C-688477AB9336}" dt="2024-06-18T16:45:56.043" v="9677" actId="1076"/>
          <ac:spMkLst>
            <pc:docMk/>
            <pc:sldMk cId="2534770057" sldId="1148"/>
            <ac:spMk id="7" creationId="{26C5A616-2038-FC26-5AF7-7FD497039274}"/>
          </ac:spMkLst>
        </pc:spChg>
        <pc:spChg chg="add mod">
          <ac:chgData name="Derek Ritz" userId="8fe56b9ef4ca82ce" providerId="LiveId" clId="{DCD4B4A3-D16F-4E6A-8B3C-688477AB9336}" dt="2024-06-19T10:33:09.588" v="10315" actId="1076"/>
          <ac:spMkLst>
            <pc:docMk/>
            <pc:sldMk cId="2534770057" sldId="1148"/>
            <ac:spMk id="9" creationId="{A777727E-BA55-487E-5D91-9CC1175CF27E}"/>
          </ac:spMkLst>
        </pc:spChg>
        <pc:spChg chg="add mod">
          <ac:chgData name="Derek Ritz" userId="8fe56b9ef4ca82ce" providerId="LiveId" clId="{DCD4B4A3-D16F-4E6A-8B3C-688477AB9336}" dt="2024-06-18T16:45:56.043" v="9677" actId="1076"/>
          <ac:spMkLst>
            <pc:docMk/>
            <pc:sldMk cId="2534770057" sldId="1148"/>
            <ac:spMk id="11" creationId="{6D985BBE-20E6-9CCB-2A2B-561E5EF1C62A}"/>
          </ac:spMkLst>
        </pc:spChg>
        <pc:spChg chg="add mod">
          <ac:chgData name="Derek Ritz" userId="8fe56b9ef4ca82ce" providerId="LiveId" clId="{DCD4B4A3-D16F-4E6A-8B3C-688477AB9336}" dt="2024-06-18T16:47:34.962" v="9713" actId="1076"/>
          <ac:spMkLst>
            <pc:docMk/>
            <pc:sldMk cId="2534770057" sldId="1148"/>
            <ac:spMk id="13" creationId="{19C5A440-2924-BACC-FD18-A00358BAF76A}"/>
          </ac:spMkLst>
        </pc:spChg>
        <pc:spChg chg="add mod">
          <ac:chgData name="Derek Ritz" userId="8fe56b9ef4ca82ce" providerId="LiveId" clId="{DCD4B4A3-D16F-4E6A-8B3C-688477AB9336}" dt="2024-06-18T16:47:34.962" v="9713" actId="1076"/>
          <ac:spMkLst>
            <pc:docMk/>
            <pc:sldMk cId="2534770057" sldId="1148"/>
            <ac:spMk id="15" creationId="{04E530B4-2989-6061-AF23-8A57B4DA4547}"/>
          </ac:spMkLst>
        </pc:spChg>
        <pc:spChg chg="add mod">
          <ac:chgData name="Derek Ritz" userId="8fe56b9ef4ca82ce" providerId="LiveId" clId="{DCD4B4A3-D16F-4E6A-8B3C-688477AB9336}" dt="2024-06-18T16:47:34.962" v="9713" actId="1076"/>
          <ac:spMkLst>
            <pc:docMk/>
            <pc:sldMk cId="2534770057" sldId="1148"/>
            <ac:spMk id="17" creationId="{B5422407-C670-7BF0-05A6-CC611F046C04}"/>
          </ac:spMkLst>
        </pc:spChg>
        <pc:spChg chg="add mod">
          <ac:chgData name="Derek Ritz" userId="8fe56b9ef4ca82ce" providerId="LiveId" clId="{DCD4B4A3-D16F-4E6A-8B3C-688477AB9336}" dt="2024-06-25T09:48:47.186" v="10872" actId="207"/>
          <ac:spMkLst>
            <pc:docMk/>
            <pc:sldMk cId="2534770057" sldId="1148"/>
            <ac:spMk id="19" creationId="{05426B15-B369-AECD-C336-973776EF4F72}"/>
          </ac:spMkLst>
        </pc:spChg>
        <pc:spChg chg="add mod">
          <ac:chgData name="Derek Ritz" userId="8fe56b9ef4ca82ce" providerId="LiveId" clId="{DCD4B4A3-D16F-4E6A-8B3C-688477AB9336}" dt="2024-06-25T09:47:01.015" v="10865" actId="207"/>
          <ac:spMkLst>
            <pc:docMk/>
            <pc:sldMk cId="2534770057" sldId="1148"/>
            <ac:spMk id="20" creationId="{BC9C6459-8BCB-D854-CE6D-CF220D2065EA}"/>
          </ac:spMkLst>
        </pc:spChg>
        <pc:picChg chg="add mod">
          <ac:chgData name="Derek Ritz" userId="8fe56b9ef4ca82ce" providerId="LiveId" clId="{DCD4B4A3-D16F-4E6A-8B3C-688477AB9336}" dt="2024-06-19T07:01:57.793" v="9717" actId="1076"/>
          <ac:picMkLst>
            <pc:docMk/>
            <pc:sldMk cId="2534770057" sldId="1148"/>
            <ac:picMk id="6" creationId="{2325096F-5570-A11D-0462-896819D9C015}"/>
          </ac:picMkLst>
        </pc:picChg>
        <pc:picChg chg="add mod">
          <ac:chgData name="Derek Ritz" userId="8fe56b9ef4ca82ce" providerId="LiveId" clId="{DCD4B4A3-D16F-4E6A-8B3C-688477AB9336}" dt="2024-06-18T16:45:56.043" v="9677" actId="1076"/>
          <ac:picMkLst>
            <pc:docMk/>
            <pc:sldMk cId="2534770057" sldId="1148"/>
            <ac:picMk id="8" creationId="{D31A93DF-4E89-F0EA-74F6-C97533C1E271}"/>
          </ac:picMkLst>
        </pc:picChg>
        <pc:picChg chg="add mod">
          <ac:chgData name="Derek Ritz" userId="8fe56b9ef4ca82ce" providerId="LiveId" clId="{DCD4B4A3-D16F-4E6A-8B3C-688477AB9336}" dt="2024-06-18T16:45:56.043" v="9677" actId="1076"/>
          <ac:picMkLst>
            <pc:docMk/>
            <pc:sldMk cId="2534770057" sldId="1148"/>
            <ac:picMk id="10" creationId="{A8E1C194-D364-3CF1-F1F3-7000E4D9321E}"/>
          </ac:picMkLst>
        </pc:picChg>
        <pc:picChg chg="add mod">
          <ac:chgData name="Derek Ritz" userId="8fe56b9ef4ca82ce" providerId="LiveId" clId="{DCD4B4A3-D16F-4E6A-8B3C-688477AB9336}" dt="2024-06-18T16:45:56.043" v="9677" actId="1076"/>
          <ac:picMkLst>
            <pc:docMk/>
            <pc:sldMk cId="2534770057" sldId="1148"/>
            <ac:picMk id="12" creationId="{4842FBCD-7C10-077D-9F7E-F58C680AE6D4}"/>
          </ac:picMkLst>
        </pc:picChg>
        <pc:picChg chg="add mod">
          <ac:chgData name="Derek Ritz" userId="8fe56b9ef4ca82ce" providerId="LiveId" clId="{DCD4B4A3-D16F-4E6A-8B3C-688477AB9336}" dt="2024-06-18T16:47:34.962" v="9713" actId="1076"/>
          <ac:picMkLst>
            <pc:docMk/>
            <pc:sldMk cId="2534770057" sldId="1148"/>
            <ac:picMk id="14" creationId="{37A2FEF8-01AB-06AB-E2B4-9D37BDF64F73}"/>
          </ac:picMkLst>
        </pc:picChg>
        <pc:picChg chg="add mod">
          <ac:chgData name="Derek Ritz" userId="8fe56b9ef4ca82ce" providerId="LiveId" clId="{DCD4B4A3-D16F-4E6A-8B3C-688477AB9336}" dt="2024-06-19T07:02:15.668" v="9719" actId="1076"/>
          <ac:picMkLst>
            <pc:docMk/>
            <pc:sldMk cId="2534770057" sldId="1148"/>
            <ac:picMk id="16" creationId="{F512CB35-EAEE-7DDD-7901-ED3AD3CB1A08}"/>
          </ac:picMkLst>
        </pc:picChg>
        <pc:picChg chg="add mod">
          <ac:chgData name="Derek Ritz" userId="8fe56b9ef4ca82ce" providerId="LiveId" clId="{DCD4B4A3-D16F-4E6A-8B3C-688477AB9336}" dt="2024-06-18T16:47:34.962" v="9713" actId="1076"/>
          <ac:picMkLst>
            <pc:docMk/>
            <pc:sldMk cId="2534770057" sldId="1148"/>
            <ac:picMk id="18" creationId="{D46395D8-DBEA-33A3-9C19-BFEC1A669864}"/>
          </ac:picMkLst>
        </pc:picChg>
      </pc:sldChg>
      <pc:sldChg chg="addSp delSp modSp add mod modTransition">
        <pc:chgData name="Derek Ritz" userId="8fe56b9ef4ca82ce" providerId="LiveId" clId="{DCD4B4A3-D16F-4E6A-8B3C-688477AB9336}" dt="2024-06-25T09:46:49.063" v="10863" actId="207"/>
        <pc:sldMkLst>
          <pc:docMk/>
          <pc:sldMk cId="1654680273" sldId="1149"/>
        </pc:sldMkLst>
        <pc:spChg chg="add mod">
          <ac:chgData name="Derek Ritz" userId="8fe56b9ef4ca82ce" providerId="LiveId" clId="{DCD4B4A3-D16F-4E6A-8B3C-688477AB9336}" dt="2024-06-25T09:45:07.624" v="10859" actId="113"/>
          <ac:spMkLst>
            <pc:docMk/>
            <pc:sldMk cId="1654680273" sldId="1149"/>
            <ac:spMk id="2" creationId="{7930BB72-5B69-AB63-83F2-1E539777B242}"/>
          </ac:spMkLst>
        </pc:spChg>
        <pc:spChg chg="add mod">
          <ac:chgData name="Derek Ritz" userId="8fe56b9ef4ca82ce" providerId="LiveId" clId="{DCD4B4A3-D16F-4E6A-8B3C-688477AB9336}" dt="2024-06-25T09:45:07.624" v="10859" actId="113"/>
          <ac:spMkLst>
            <pc:docMk/>
            <pc:sldMk cId="1654680273" sldId="1149"/>
            <ac:spMk id="3" creationId="{FBAE9CE2-9A14-B5CF-5D0F-B6A43833CFA2}"/>
          </ac:spMkLst>
        </pc:spChg>
        <pc:spChg chg="add mod">
          <ac:chgData name="Derek Ritz" userId="8fe56b9ef4ca82ce" providerId="LiveId" clId="{DCD4B4A3-D16F-4E6A-8B3C-688477AB9336}" dt="2024-06-25T09:45:28.234" v="10861" actId="1076"/>
          <ac:spMkLst>
            <pc:docMk/>
            <pc:sldMk cId="1654680273" sldId="1149"/>
            <ac:spMk id="4" creationId="{92C5E633-21BD-01C3-C173-C883CEFA049A}"/>
          </ac:spMkLst>
        </pc:spChg>
        <pc:spChg chg="add mod">
          <ac:chgData name="Derek Ritz" userId="8fe56b9ef4ca82ce" providerId="LiveId" clId="{DCD4B4A3-D16F-4E6A-8B3C-688477AB9336}" dt="2024-06-25T09:45:07.624" v="10859" actId="113"/>
          <ac:spMkLst>
            <pc:docMk/>
            <pc:sldMk cId="1654680273" sldId="1149"/>
            <ac:spMk id="5" creationId="{4BBF1903-823A-49F7-C383-E73D9F43CAB5}"/>
          </ac:spMkLst>
        </pc:spChg>
        <pc:spChg chg="del">
          <ac:chgData name="Derek Ritz" userId="8fe56b9ef4ca82ce" providerId="LiveId" clId="{DCD4B4A3-D16F-4E6A-8B3C-688477AB9336}" dt="2024-06-19T07:09:16.378" v="9801" actId="478"/>
          <ac:spMkLst>
            <pc:docMk/>
            <pc:sldMk cId="1654680273" sldId="1149"/>
            <ac:spMk id="5" creationId="{8FBBE2F5-F5CB-46DF-6986-B1FFBF0F70E9}"/>
          </ac:spMkLst>
        </pc:spChg>
        <pc:spChg chg="add mod">
          <ac:chgData name="Derek Ritz" userId="8fe56b9ef4ca82ce" providerId="LiveId" clId="{DCD4B4A3-D16F-4E6A-8B3C-688477AB9336}" dt="2024-06-25T09:45:07.624" v="10859" actId="113"/>
          <ac:spMkLst>
            <pc:docMk/>
            <pc:sldMk cId="1654680273" sldId="1149"/>
            <ac:spMk id="6" creationId="{D5391A82-18BF-0534-5691-AD926FB35D36}"/>
          </ac:spMkLst>
        </pc:spChg>
        <pc:spChg chg="del">
          <ac:chgData name="Derek Ritz" userId="8fe56b9ef4ca82ce" providerId="LiveId" clId="{DCD4B4A3-D16F-4E6A-8B3C-688477AB9336}" dt="2024-06-19T07:04:58.886" v="9721" actId="478"/>
          <ac:spMkLst>
            <pc:docMk/>
            <pc:sldMk cId="1654680273" sldId="1149"/>
            <ac:spMk id="7" creationId="{2A42743F-586E-E874-B95A-3D8FDC43E427}"/>
          </ac:spMkLst>
        </pc:spChg>
        <pc:spChg chg="add mod">
          <ac:chgData name="Derek Ritz" userId="8fe56b9ef4ca82ce" providerId="LiveId" clId="{DCD4B4A3-D16F-4E6A-8B3C-688477AB9336}" dt="2024-06-25T09:46:49.063" v="10863" actId="207"/>
          <ac:spMkLst>
            <pc:docMk/>
            <pc:sldMk cId="1654680273" sldId="1149"/>
            <ac:spMk id="7" creationId="{D579116E-6D0A-60C2-520A-E0F5369E4CFF}"/>
          </ac:spMkLst>
        </pc:spChg>
        <pc:spChg chg="del">
          <ac:chgData name="Derek Ritz" userId="8fe56b9ef4ca82ce" providerId="LiveId" clId="{DCD4B4A3-D16F-4E6A-8B3C-688477AB9336}" dt="2024-06-19T07:04:58.886" v="9721" actId="478"/>
          <ac:spMkLst>
            <pc:docMk/>
            <pc:sldMk cId="1654680273" sldId="1149"/>
            <ac:spMk id="8" creationId="{987ED6B1-F329-87D4-D92E-72F8D01CE3A2}"/>
          </ac:spMkLst>
        </pc:spChg>
        <pc:spChg chg="mod">
          <ac:chgData name="Derek Ritz" userId="8fe56b9ef4ca82ce" providerId="LiveId" clId="{DCD4B4A3-D16F-4E6A-8B3C-688477AB9336}" dt="2024-06-19T07:11:05.288" v="9904" actId="1038"/>
          <ac:spMkLst>
            <pc:docMk/>
            <pc:sldMk cId="1654680273" sldId="1149"/>
            <ac:spMk id="9" creationId="{DEF70839-94B7-7FE2-7445-471353C9D522}"/>
          </ac:spMkLst>
        </pc:spChg>
        <pc:spChg chg="del">
          <ac:chgData name="Derek Ritz" userId="8fe56b9ef4ca82ce" providerId="LiveId" clId="{DCD4B4A3-D16F-4E6A-8B3C-688477AB9336}" dt="2024-06-19T07:04:58.886" v="9721" actId="478"/>
          <ac:spMkLst>
            <pc:docMk/>
            <pc:sldMk cId="1654680273" sldId="1149"/>
            <ac:spMk id="12" creationId="{9022FDCF-B77F-2DEE-F5F0-8740640B099B}"/>
          </ac:spMkLst>
        </pc:spChg>
        <pc:spChg chg="del">
          <ac:chgData name="Derek Ritz" userId="8fe56b9ef4ca82ce" providerId="LiveId" clId="{DCD4B4A3-D16F-4E6A-8B3C-688477AB9336}" dt="2024-06-19T07:04:58.886" v="9721" actId="478"/>
          <ac:spMkLst>
            <pc:docMk/>
            <pc:sldMk cId="1654680273" sldId="1149"/>
            <ac:spMk id="14" creationId="{2850EA23-791D-D5A5-8C4C-3E68BAB9F249}"/>
          </ac:spMkLst>
        </pc:spChg>
        <pc:spChg chg="del">
          <ac:chgData name="Derek Ritz" userId="8fe56b9ef4ca82ce" providerId="LiveId" clId="{DCD4B4A3-D16F-4E6A-8B3C-688477AB9336}" dt="2024-06-19T07:04:58.886" v="9721" actId="478"/>
          <ac:spMkLst>
            <pc:docMk/>
            <pc:sldMk cId="1654680273" sldId="1149"/>
            <ac:spMk id="16" creationId="{A2DE96BD-BB09-FD09-83C8-BF3FA8BC9272}"/>
          </ac:spMkLst>
        </pc:spChg>
        <pc:spChg chg="mod">
          <ac:chgData name="Derek Ritz" userId="8fe56b9ef4ca82ce" providerId="LiveId" clId="{DCD4B4A3-D16F-4E6A-8B3C-688477AB9336}" dt="2024-06-19T07:11:05.288" v="9904" actId="1038"/>
          <ac:spMkLst>
            <pc:docMk/>
            <pc:sldMk cId="1654680273" sldId="1149"/>
            <ac:spMk id="19" creationId="{B0A297D1-4584-5DA1-CE4D-EF6790BBD8F5}"/>
          </ac:spMkLst>
        </pc:spChg>
        <pc:spChg chg="mod">
          <ac:chgData name="Derek Ritz" userId="8fe56b9ef4ca82ce" providerId="LiveId" clId="{DCD4B4A3-D16F-4E6A-8B3C-688477AB9336}" dt="2024-06-19T07:11:05.288" v="9904" actId="1038"/>
          <ac:spMkLst>
            <pc:docMk/>
            <pc:sldMk cId="1654680273" sldId="1149"/>
            <ac:spMk id="20" creationId="{D450AB6D-5718-562D-FFF5-B108B0CDB5D7}"/>
          </ac:spMkLst>
        </pc:spChg>
        <pc:spChg chg="mod">
          <ac:chgData name="Derek Ritz" userId="8fe56b9ef4ca82ce" providerId="LiveId" clId="{DCD4B4A3-D16F-4E6A-8B3C-688477AB9336}" dt="2024-06-19T07:25:49.547" v="9951" actId="12788"/>
          <ac:spMkLst>
            <pc:docMk/>
            <pc:sldMk cId="1654680273" sldId="1149"/>
            <ac:spMk id="22" creationId="{72BE1034-05E8-1190-D1F3-70F9C42A8291}"/>
          </ac:spMkLst>
        </pc:spChg>
        <pc:spChg chg="mod ord">
          <ac:chgData name="Derek Ritz" userId="8fe56b9ef4ca82ce" providerId="LiveId" clId="{DCD4B4A3-D16F-4E6A-8B3C-688477AB9336}" dt="2024-06-19T07:13:28.790" v="9943" actId="1037"/>
          <ac:spMkLst>
            <pc:docMk/>
            <pc:sldMk cId="1654680273" sldId="1149"/>
            <ac:spMk id="23" creationId="{ACD9EEA0-EE6F-BEBD-E366-67F8DA21FC1C}"/>
          </ac:spMkLst>
        </pc:spChg>
        <pc:spChg chg="mod">
          <ac:chgData name="Derek Ritz" userId="8fe56b9ef4ca82ce" providerId="LiveId" clId="{DCD4B4A3-D16F-4E6A-8B3C-688477AB9336}" dt="2024-06-19T07:10:28.718" v="9866" actId="1035"/>
          <ac:spMkLst>
            <pc:docMk/>
            <pc:sldMk cId="1654680273" sldId="1149"/>
            <ac:spMk id="24" creationId="{310DEB08-8D60-79E1-0FA8-4CF70E8E5466}"/>
          </ac:spMkLst>
        </pc:spChg>
        <pc:spChg chg="mod ord">
          <ac:chgData name="Derek Ritz" userId="8fe56b9ef4ca82ce" providerId="LiveId" clId="{DCD4B4A3-D16F-4E6A-8B3C-688477AB9336}" dt="2024-06-19T07:25:49.547" v="9951" actId="12788"/>
          <ac:spMkLst>
            <pc:docMk/>
            <pc:sldMk cId="1654680273" sldId="1149"/>
            <ac:spMk id="28" creationId="{5D2D186F-6667-19AF-A471-E1F3B60CD548}"/>
          </ac:spMkLst>
        </pc:spChg>
        <pc:spChg chg="mod">
          <ac:chgData name="Derek Ritz" userId="8fe56b9ef4ca82ce" providerId="LiveId" clId="{DCD4B4A3-D16F-4E6A-8B3C-688477AB9336}" dt="2024-06-19T07:09:49.137" v="9838" actId="1038"/>
          <ac:spMkLst>
            <pc:docMk/>
            <pc:sldMk cId="1654680273" sldId="1149"/>
            <ac:spMk id="30" creationId="{BF92D50F-81EB-12E8-6B9E-D55DCA8B2239}"/>
          </ac:spMkLst>
        </pc:spChg>
        <pc:spChg chg="mod">
          <ac:chgData name="Derek Ritz" userId="8fe56b9ef4ca82ce" providerId="LiveId" clId="{DCD4B4A3-D16F-4E6A-8B3C-688477AB9336}" dt="2024-06-25T09:45:07.624" v="10859" actId="113"/>
          <ac:spMkLst>
            <pc:docMk/>
            <pc:sldMk cId="1654680273" sldId="1149"/>
            <ac:spMk id="32" creationId="{29A52A2A-2F2F-084F-84CD-4CE7128ADB4B}"/>
          </ac:spMkLst>
        </pc:spChg>
        <pc:spChg chg="del">
          <ac:chgData name="Derek Ritz" userId="8fe56b9ef4ca82ce" providerId="LiveId" clId="{DCD4B4A3-D16F-4E6A-8B3C-688477AB9336}" dt="2024-06-19T07:08:21.788" v="9793" actId="478"/>
          <ac:spMkLst>
            <pc:docMk/>
            <pc:sldMk cId="1654680273" sldId="1149"/>
            <ac:spMk id="39" creationId="{900AE9EC-4B1B-E8CC-DABE-253454B9B141}"/>
          </ac:spMkLst>
        </pc:spChg>
        <pc:spChg chg="del">
          <ac:chgData name="Derek Ritz" userId="8fe56b9ef4ca82ce" providerId="LiveId" clId="{DCD4B4A3-D16F-4E6A-8B3C-688477AB9336}" dt="2024-06-19T07:06:28.959" v="9774" actId="478"/>
          <ac:spMkLst>
            <pc:docMk/>
            <pc:sldMk cId="1654680273" sldId="1149"/>
            <ac:spMk id="40" creationId="{41585EAE-9FE1-8212-D5D9-CDFFD88B3BF7}"/>
          </ac:spMkLst>
        </pc:spChg>
        <pc:spChg chg="del">
          <ac:chgData name="Derek Ritz" userId="8fe56b9ef4ca82ce" providerId="LiveId" clId="{DCD4B4A3-D16F-4E6A-8B3C-688477AB9336}" dt="2024-06-19T07:06:51.659" v="9776" actId="478"/>
          <ac:spMkLst>
            <pc:docMk/>
            <pc:sldMk cId="1654680273" sldId="1149"/>
            <ac:spMk id="41" creationId="{90C0ED92-06B2-CF60-418F-0CFCE790F3F3}"/>
          </ac:spMkLst>
        </pc:spChg>
        <pc:spChg chg="del">
          <ac:chgData name="Derek Ritz" userId="8fe56b9ef4ca82ce" providerId="LiveId" clId="{DCD4B4A3-D16F-4E6A-8B3C-688477AB9336}" dt="2024-06-19T07:07:49.143" v="9786" actId="478"/>
          <ac:spMkLst>
            <pc:docMk/>
            <pc:sldMk cId="1654680273" sldId="1149"/>
            <ac:spMk id="45" creationId="{A35FA0D3-2F0A-DFC0-0C58-F1DA4BC05EFB}"/>
          </ac:spMkLst>
        </pc:spChg>
        <pc:spChg chg="del">
          <ac:chgData name="Derek Ritz" userId="8fe56b9ef4ca82ce" providerId="LiveId" clId="{DCD4B4A3-D16F-4E6A-8B3C-688477AB9336}" dt="2024-06-19T07:04:58.886" v="9721" actId="478"/>
          <ac:spMkLst>
            <pc:docMk/>
            <pc:sldMk cId="1654680273" sldId="1149"/>
            <ac:spMk id="49" creationId="{B1F75DC5-47E4-FAC5-8E2C-B1C394D7B87C}"/>
          </ac:spMkLst>
        </pc:spChg>
        <pc:spChg chg="del">
          <ac:chgData name="Derek Ritz" userId="8fe56b9ef4ca82ce" providerId="LiveId" clId="{DCD4B4A3-D16F-4E6A-8B3C-688477AB9336}" dt="2024-06-19T07:07:49.143" v="9786" actId="478"/>
          <ac:spMkLst>
            <pc:docMk/>
            <pc:sldMk cId="1654680273" sldId="1149"/>
            <ac:spMk id="52" creationId="{1B9E1CA5-B79C-9E53-FB17-0DE8E7F5753B}"/>
          </ac:spMkLst>
        </pc:spChg>
        <pc:spChg chg="mod">
          <ac:chgData name="Derek Ritz" userId="8fe56b9ef4ca82ce" providerId="LiveId" clId="{DCD4B4A3-D16F-4E6A-8B3C-688477AB9336}" dt="2024-06-19T07:10:28.718" v="9866" actId="1035"/>
          <ac:spMkLst>
            <pc:docMk/>
            <pc:sldMk cId="1654680273" sldId="1149"/>
            <ac:spMk id="59" creationId="{4E855158-5469-187C-9504-CE875D2959F2}"/>
          </ac:spMkLst>
        </pc:spChg>
        <pc:spChg chg="del">
          <ac:chgData name="Derek Ritz" userId="8fe56b9ef4ca82ce" providerId="LiveId" clId="{DCD4B4A3-D16F-4E6A-8B3C-688477AB9336}" dt="2024-06-19T07:24:47.208" v="9946" actId="478"/>
          <ac:spMkLst>
            <pc:docMk/>
            <pc:sldMk cId="1654680273" sldId="1149"/>
            <ac:spMk id="62" creationId="{FF4682AC-18F0-0C1C-B33F-AE7A5D0C4F4B}"/>
          </ac:spMkLst>
        </pc:spChg>
        <pc:spChg chg="del">
          <ac:chgData name="Derek Ritz" userId="8fe56b9ef4ca82ce" providerId="LiveId" clId="{DCD4B4A3-D16F-4E6A-8B3C-688477AB9336}" dt="2024-06-19T07:08:03.592" v="9789" actId="478"/>
          <ac:spMkLst>
            <pc:docMk/>
            <pc:sldMk cId="1654680273" sldId="1149"/>
            <ac:spMk id="63" creationId="{8500DA16-84BE-E6EA-52BD-8A0A4E44329B}"/>
          </ac:spMkLst>
        </pc:spChg>
        <pc:spChg chg="mod">
          <ac:chgData name="Derek Ritz" userId="8fe56b9ef4ca82ce" providerId="LiveId" clId="{DCD4B4A3-D16F-4E6A-8B3C-688477AB9336}" dt="2024-06-19T07:25:49.547" v="9951" actId="12788"/>
          <ac:spMkLst>
            <pc:docMk/>
            <pc:sldMk cId="1654680273" sldId="1149"/>
            <ac:spMk id="71" creationId="{4735C9D3-B5C9-AD1D-C7D7-A28F8BEDCA6A}"/>
          </ac:spMkLst>
        </pc:spChg>
        <pc:spChg chg="del">
          <ac:chgData name="Derek Ritz" userId="8fe56b9ef4ca82ce" providerId="LiveId" clId="{DCD4B4A3-D16F-4E6A-8B3C-688477AB9336}" dt="2024-06-19T07:08:03.592" v="9789" actId="478"/>
          <ac:spMkLst>
            <pc:docMk/>
            <pc:sldMk cId="1654680273" sldId="1149"/>
            <ac:spMk id="73" creationId="{218076DA-1CF3-CE93-3614-CD9ADD864CE2}"/>
          </ac:spMkLst>
        </pc:spChg>
        <pc:spChg chg="del">
          <ac:chgData name="Derek Ritz" userId="8fe56b9ef4ca82ce" providerId="LiveId" clId="{DCD4B4A3-D16F-4E6A-8B3C-688477AB9336}" dt="2024-06-19T07:06:28.959" v="9774" actId="478"/>
          <ac:spMkLst>
            <pc:docMk/>
            <pc:sldMk cId="1654680273" sldId="1149"/>
            <ac:spMk id="75" creationId="{9D541452-21E9-58E4-A21C-6EC0CDB29AD3}"/>
          </ac:spMkLst>
        </pc:spChg>
        <pc:spChg chg="del">
          <ac:chgData name="Derek Ritz" userId="8fe56b9ef4ca82ce" providerId="LiveId" clId="{DCD4B4A3-D16F-4E6A-8B3C-688477AB9336}" dt="2024-06-19T07:06:28.959" v="9774" actId="478"/>
          <ac:spMkLst>
            <pc:docMk/>
            <pc:sldMk cId="1654680273" sldId="1149"/>
            <ac:spMk id="76" creationId="{54A2492F-81EC-BE09-80DE-57778638A413}"/>
          </ac:spMkLst>
        </pc:spChg>
        <pc:spChg chg="mod">
          <ac:chgData name="Derek Ritz" userId="8fe56b9ef4ca82ce" providerId="LiveId" clId="{DCD4B4A3-D16F-4E6A-8B3C-688477AB9336}" dt="2024-06-19T07:26:30.292" v="9952" actId="14100"/>
          <ac:spMkLst>
            <pc:docMk/>
            <pc:sldMk cId="1654680273" sldId="1149"/>
            <ac:spMk id="90" creationId="{E37173F3-9A58-658A-05C3-E74BC4E5C558}"/>
          </ac:spMkLst>
        </pc:spChg>
        <pc:spChg chg="mod">
          <ac:chgData name="Derek Ritz" userId="8fe56b9ef4ca82ce" providerId="LiveId" clId="{DCD4B4A3-D16F-4E6A-8B3C-688477AB9336}" dt="2024-06-19T07:12:44.250" v="9925" actId="1037"/>
          <ac:spMkLst>
            <pc:docMk/>
            <pc:sldMk cId="1654680273" sldId="1149"/>
            <ac:spMk id="107" creationId="{1BA1EB6A-DA16-D282-ADE6-E429D4ACD43C}"/>
          </ac:spMkLst>
        </pc:spChg>
        <pc:spChg chg="del">
          <ac:chgData name="Derek Ritz" userId="8fe56b9ef4ca82ce" providerId="LiveId" clId="{DCD4B4A3-D16F-4E6A-8B3C-688477AB9336}" dt="2024-06-19T07:08:30.117" v="9795" actId="478"/>
          <ac:spMkLst>
            <pc:docMk/>
            <pc:sldMk cId="1654680273" sldId="1149"/>
            <ac:spMk id="110" creationId="{49A93AA4-D81F-B953-265E-239DAA0B5418}"/>
          </ac:spMkLst>
        </pc:spChg>
        <pc:spChg chg="del">
          <ac:chgData name="Derek Ritz" userId="8fe56b9ef4ca82ce" providerId="LiveId" clId="{DCD4B4A3-D16F-4E6A-8B3C-688477AB9336}" dt="2024-06-19T07:07:00.455" v="9779" actId="478"/>
          <ac:spMkLst>
            <pc:docMk/>
            <pc:sldMk cId="1654680273" sldId="1149"/>
            <ac:spMk id="111" creationId="{255F8AE8-151E-058A-21DF-DE95BFD9F8F3}"/>
          </ac:spMkLst>
        </pc:spChg>
        <pc:spChg chg="del">
          <ac:chgData name="Derek Ritz" userId="8fe56b9ef4ca82ce" providerId="LiveId" clId="{DCD4B4A3-D16F-4E6A-8B3C-688477AB9336}" dt="2024-06-19T07:08:11.461" v="9791" actId="478"/>
          <ac:spMkLst>
            <pc:docMk/>
            <pc:sldMk cId="1654680273" sldId="1149"/>
            <ac:spMk id="112" creationId="{4CCDDC36-5792-EDA3-6415-1F113F81E948}"/>
          </ac:spMkLst>
        </pc:spChg>
        <pc:spChg chg="del">
          <ac:chgData name="Derek Ritz" userId="8fe56b9ef4ca82ce" providerId="LiveId" clId="{DCD4B4A3-D16F-4E6A-8B3C-688477AB9336}" dt="2024-06-19T07:07:08.487" v="9780" actId="478"/>
          <ac:spMkLst>
            <pc:docMk/>
            <pc:sldMk cId="1654680273" sldId="1149"/>
            <ac:spMk id="114" creationId="{4D1E8AE8-49D8-09F6-9356-161D065072F4}"/>
          </ac:spMkLst>
        </pc:spChg>
        <pc:spChg chg="del">
          <ac:chgData name="Derek Ritz" userId="8fe56b9ef4ca82ce" providerId="LiveId" clId="{DCD4B4A3-D16F-4E6A-8B3C-688477AB9336}" dt="2024-06-19T07:08:18.709" v="9792" actId="478"/>
          <ac:spMkLst>
            <pc:docMk/>
            <pc:sldMk cId="1654680273" sldId="1149"/>
            <ac:spMk id="115" creationId="{4CD907EE-6731-B323-8C58-5412A615DE90}"/>
          </ac:spMkLst>
        </pc:spChg>
        <pc:spChg chg="del">
          <ac:chgData name="Derek Ritz" userId="8fe56b9ef4ca82ce" providerId="LiveId" clId="{DCD4B4A3-D16F-4E6A-8B3C-688477AB9336}" dt="2024-06-19T07:05:34.566" v="9723" actId="478"/>
          <ac:spMkLst>
            <pc:docMk/>
            <pc:sldMk cId="1654680273" sldId="1149"/>
            <ac:spMk id="117" creationId="{02B75F6D-AE80-7B55-CCA7-FE6E24487BC1}"/>
          </ac:spMkLst>
        </pc:spChg>
        <pc:spChg chg="del">
          <ac:chgData name="Derek Ritz" userId="8fe56b9ef4ca82ce" providerId="LiveId" clId="{DCD4B4A3-D16F-4E6A-8B3C-688477AB9336}" dt="2024-06-19T07:08:18.709" v="9792" actId="478"/>
          <ac:spMkLst>
            <pc:docMk/>
            <pc:sldMk cId="1654680273" sldId="1149"/>
            <ac:spMk id="119" creationId="{C8F77DA6-307F-6AEA-E74A-7291F7F1CEBD}"/>
          </ac:spMkLst>
        </pc:spChg>
        <pc:spChg chg="del">
          <ac:chgData name="Derek Ritz" userId="8fe56b9ef4ca82ce" providerId="LiveId" clId="{DCD4B4A3-D16F-4E6A-8B3C-688477AB9336}" dt="2024-06-19T07:08:18.709" v="9792" actId="478"/>
          <ac:spMkLst>
            <pc:docMk/>
            <pc:sldMk cId="1654680273" sldId="1149"/>
            <ac:spMk id="120" creationId="{33BCC6B4-FBB9-0C45-334D-B592EA4EFA9D}"/>
          </ac:spMkLst>
        </pc:spChg>
        <pc:spChg chg="del">
          <ac:chgData name="Derek Ritz" userId="8fe56b9ef4ca82ce" providerId="LiveId" clId="{DCD4B4A3-D16F-4E6A-8B3C-688477AB9336}" dt="2024-06-19T07:05:34.566" v="9723" actId="478"/>
          <ac:spMkLst>
            <pc:docMk/>
            <pc:sldMk cId="1654680273" sldId="1149"/>
            <ac:spMk id="121" creationId="{B31BC6DC-C67C-C122-03EE-C42F12884D6A}"/>
          </ac:spMkLst>
        </pc:spChg>
        <pc:spChg chg="del">
          <ac:chgData name="Derek Ritz" userId="8fe56b9ef4ca82ce" providerId="LiveId" clId="{DCD4B4A3-D16F-4E6A-8B3C-688477AB9336}" dt="2024-06-19T07:05:34.566" v="9723" actId="478"/>
          <ac:spMkLst>
            <pc:docMk/>
            <pc:sldMk cId="1654680273" sldId="1149"/>
            <ac:spMk id="122" creationId="{ABDE5845-5F3E-5938-2F37-4B43271778ED}"/>
          </ac:spMkLst>
        </pc:spChg>
        <pc:spChg chg="del">
          <ac:chgData name="Derek Ritz" userId="8fe56b9ef4ca82ce" providerId="LiveId" clId="{DCD4B4A3-D16F-4E6A-8B3C-688477AB9336}" dt="2024-06-19T07:08:18.709" v="9792" actId="478"/>
          <ac:spMkLst>
            <pc:docMk/>
            <pc:sldMk cId="1654680273" sldId="1149"/>
            <ac:spMk id="124" creationId="{46C3021C-78B5-5D65-4D0C-5BE1DE01D24B}"/>
          </ac:spMkLst>
        </pc:spChg>
        <pc:spChg chg="del">
          <ac:chgData name="Derek Ritz" userId="8fe56b9ef4ca82ce" providerId="LiveId" clId="{DCD4B4A3-D16F-4E6A-8B3C-688477AB9336}" dt="2024-06-19T07:05:34.566" v="9723" actId="478"/>
          <ac:spMkLst>
            <pc:docMk/>
            <pc:sldMk cId="1654680273" sldId="1149"/>
            <ac:spMk id="125" creationId="{E08C9142-E457-8FA7-5CA0-7DA467A3B001}"/>
          </ac:spMkLst>
        </pc:spChg>
        <pc:spChg chg="del">
          <ac:chgData name="Derek Ritz" userId="8fe56b9ef4ca82ce" providerId="LiveId" clId="{DCD4B4A3-D16F-4E6A-8B3C-688477AB9336}" dt="2024-06-19T07:05:34.566" v="9723" actId="478"/>
          <ac:spMkLst>
            <pc:docMk/>
            <pc:sldMk cId="1654680273" sldId="1149"/>
            <ac:spMk id="126" creationId="{CE8B29A6-A796-C520-BCFC-3D2D18555CB7}"/>
          </ac:spMkLst>
        </pc:spChg>
        <pc:spChg chg="del">
          <ac:chgData name="Derek Ritz" userId="8fe56b9ef4ca82ce" providerId="LiveId" clId="{DCD4B4A3-D16F-4E6A-8B3C-688477AB9336}" dt="2024-06-19T07:05:34.566" v="9723" actId="478"/>
          <ac:spMkLst>
            <pc:docMk/>
            <pc:sldMk cId="1654680273" sldId="1149"/>
            <ac:spMk id="127" creationId="{D1122582-19D8-A5AF-71AA-E2A69C469097}"/>
          </ac:spMkLst>
        </pc:spChg>
        <pc:spChg chg="del">
          <ac:chgData name="Derek Ritz" userId="8fe56b9ef4ca82ce" providerId="LiveId" clId="{DCD4B4A3-D16F-4E6A-8B3C-688477AB9336}" dt="2024-06-19T07:05:34.566" v="9723" actId="478"/>
          <ac:spMkLst>
            <pc:docMk/>
            <pc:sldMk cId="1654680273" sldId="1149"/>
            <ac:spMk id="128" creationId="{7AD91F4A-44D9-5253-D990-E04C0A1A618D}"/>
          </ac:spMkLst>
        </pc:spChg>
        <pc:spChg chg="del">
          <ac:chgData name="Derek Ritz" userId="8fe56b9ef4ca82ce" providerId="LiveId" clId="{DCD4B4A3-D16F-4E6A-8B3C-688477AB9336}" dt="2024-06-19T07:08:18.709" v="9792" actId="478"/>
          <ac:spMkLst>
            <pc:docMk/>
            <pc:sldMk cId="1654680273" sldId="1149"/>
            <ac:spMk id="129" creationId="{7E605229-9059-E188-FBBA-42472769A79B}"/>
          </ac:spMkLst>
        </pc:spChg>
        <pc:spChg chg="del">
          <ac:chgData name="Derek Ritz" userId="8fe56b9ef4ca82ce" providerId="LiveId" clId="{DCD4B4A3-D16F-4E6A-8B3C-688477AB9336}" dt="2024-06-19T07:05:34.566" v="9723" actId="478"/>
          <ac:spMkLst>
            <pc:docMk/>
            <pc:sldMk cId="1654680273" sldId="1149"/>
            <ac:spMk id="130" creationId="{7246C803-531E-388C-A292-B5EF587A7645}"/>
          </ac:spMkLst>
        </pc:spChg>
        <pc:spChg chg="del">
          <ac:chgData name="Derek Ritz" userId="8fe56b9ef4ca82ce" providerId="LiveId" clId="{DCD4B4A3-D16F-4E6A-8B3C-688477AB9336}" dt="2024-06-19T07:08:18.709" v="9792" actId="478"/>
          <ac:spMkLst>
            <pc:docMk/>
            <pc:sldMk cId="1654680273" sldId="1149"/>
            <ac:spMk id="131" creationId="{E13BE902-DDDB-9771-532B-C35EBD41ECA0}"/>
          </ac:spMkLst>
        </pc:spChg>
        <pc:spChg chg="del">
          <ac:chgData name="Derek Ritz" userId="8fe56b9ef4ca82ce" providerId="LiveId" clId="{DCD4B4A3-D16F-4E6A-8B3C-688477AB9336}" dt="2024-06-19T07:08:24.898" v="9794" actId="478"/>
          <ac:spMkLst>
            <pc:docMk/>
            <pc:sldMk cId="1654680273" sldId="1149"/>
            <ac:spMk id="132" creationId="{2AF9AE7E-CB2F-0148-3472-7A828C21660B}"/>
          </ac:spMkLst>
        </pc:spChg>
        <pc:spChg chg="del">
          <ac:chgData name="Derek Ritz" userId="8fe56b9ef4ca82ce" providerId="LiveId" clId="{DCD4B4A3-D16F-4E6A-8B3C-688477AB9336}" dt="2024-06-19T07:06:28.959" v="9774" actId="478"/>
          <ac:spMkLst>
            <pc:docMk/>
            <pc:sldMk cId="1654680273" sldId="1149"/>
            <ac:spMk id="133" creationId="{E943B7A1-8F0F-7723-254C-EB36163F4A39}"/>
          </ac:spMkLst>
        </pc:spChg>
        <pc:spChg chg="del">
          <ac:chgData name="Derek Ritz" userId="8fe56b9ef4ca82ce" providerId="LiveId" clId="{DCD4B4A3-D16F-4E6A-8B3C-688477AB9336}" dt="2024-06-19T07:06:28.959" v="9774" actId="478"/>
          <ac:spMkLst>
            <pc:docMk/>
            <pc:sldMk cId="1654680273" sldId="1149"/>
            <ac:spMk id="134" creationId="{7F992F3A-1043-244E-1403-341DB179C216}"/>
          </ac:spMkLst>
        </pc:spChg>
        <pc:spChg chg="del">
          <ac:chgData name="Derek Ritz" userId="8fe56b9ef4ca82ce" providerId="LiveId" clId="{DCD4B4A3-D16F-4E6A-8B3C-688477AB9336}" dt="2024-06-19T07:06:32.498" v="9775" actId="478"/>
          <ac:spMkLst>
            <pc:docMk/>
            <pc:sldMk cId="1654680273" sldId="1149"/>
            <ac:spMk id="135" creationId="{4ADCF626-5B2F-47BE-F934-D5F467342F2E}"/>
          </ac:spMkLst>
        </pc:spChg>
        <pc:spChg chg="del">
          <ac:chgData name="Derek Ritz" userId="8fe56b9ef4ca82ce" providerId="LiveId" clId="{DCD4B4A3-D16F-4E6A-8B3C-688477AB9336}" dt="2024-06-19T07:06:28.959" v="9774" actId="478"/>
          <ac:spMkLst>
            <pc:docMk/>
            <pc:sldMk cId="1654680273" sldId="1149"/>
            <ac:spMk id="138" creationId="{CDE8CB5F-2661-AC8F-07A0-71F55641BFE8}"/>
          </ac:spMkLst>
        </pc:spChg>
        <pc:spChg chg="del">
          <ac:chgData name="Derek Ritz" userId="8fe56b9ef4ca82ce" providerId="LiveId" clId="{DCD4B4A3-D16F-4E6A-8B3C-688477AB9336}" dt="2024-06-19T07:06:28.959" v="9774" actId="478"/>
          <ac:spMkLst>
            <pc:docMk/>
            <pc:sldMk cId="1654680273" sldId="1149"/>
            <ac:spMk id="143" creationId="{BC20D625-A42E-7C87-4A9E-0060D889CC6F}"/>
          </ac:spMkLst>
        </pc:spChg>
        <pc:spChg chg="del">
          <ac:chgData name="Derek Ritz" userId="8fe56b9ef4ca82ce" providerId="LiveId" clId="{DCD4B4A3-D16F-4E6A-8B3C-688477AB9336}" dt="2024-06-19T07:08:24.898" v="9794" actId="478"/>
          <ac:spMkLst>
            <pc:docMk/>
            <pc:sldMk cId="1654680273" sldId="1149"/>
            <ac:spMk id="147" creationId="{D905F9FE-312B-ED40-D3F8-C7F2A877401E}"/>
          </ac:spMkLst>
        </pc:spChg>
        <pc:picChg chg="del">
          <ac:chgData name="Derek Ritz" userId="8fe56b9ef4ca82ce" providerId="LiveId" clId="{DCD4B4A3-D16F-4E6A-8B3C-688477AB9336}" dt="2024-06-19T07:04:58.886" v="9721" actId="478"/>
          <ac:picMkLst>
            <pc:docMk/>
            <pc:sldMk cId="1654680273" sldId="1149"/>
            <ac:picMk id="2" creationId="{756FD15D-A0A6-A83D-C180-F40D58393ABA}"/>
          </ac:picMkLst>
        </pc:picChg>
        <pc:picChg chg="del">
          <ac:chgData name="Derek Ritz" userId="8fe56b9ef4ca82ce" providerId="LiveId" clId="{DCD4B4A3-D16F-4E6A-8B3C-688477AB9336}" dt="2024-06-19T07:04:58.886" v="9721" actId="478"/>
          <ac:picMkLst>
            <pc:docMk/>
            <pc:sldMk cId="1654680273" sldId="1149"/>
            <ac:picMk id="3" creationId="{194F7E05-46B7-7EE0-6087-5CA33E1DBCAB}"/>
          </ac:picMkLst>
        </pc:picChg>
        <pc:picChg chg="del">
          <ac:chgData name="Derek Ritz" userId="8fe56b9ef4ca82ce" providerId="LiveId" clId="{DCD4B4A3-D16F-4E6A-8B3C-688477AB9336}" dt="2024-06-19T07:04:58.886" v="9721" actId="478"/>
          <ac:picMkLst>
            <pc:docMk/>
            <pc:sldMk cId="1654680273" sldId="1149"/>
            <ac:picMk id="4" creationId="{39883F4C-5D26-6DFF-5119-F3773357FD7B}"/>
          </ac:picMkLst>
        </pc:picChg>
        <pc:picChg chg="del">
          <ac:chgData name="Derek Ritz" userId="8fe56b9ef4ca82ce" providerId="LiveId" clId="{DCD4B4A3-D16F-4E6A-8B3C-688477AB9336}" dt="2024-06-19T07:04:58.886" v="9721" actId="478"/>
          <ac:picMkLst>
            <pc:docMk/>
            <pc:sldMk cId="1654680273" sldId="1149"/>
            <ac:picMk id="6" creationId="{F60E7B5B-BA63-2798-8316-604D4EBB973E}"/>
          </ac:picMkLst>
        </pc:picChg>
        <pc:picChg chg="mod">
          <ac:chgData name="Derek Ritz" userId="8fe56b9ef4ca82ce" providerId="LiveId" clId="{DCD4B4A3-D16F-4E6A-8B3C-688477AB9336}" dt="2024-06-19T07:11:05.288" v="9904" actId="1038"/>
          <ac:picMkLst>
            <pc:docMk/>
            <pc:sldMk cId="1654680273" sldId="1149"/>
            <ac:picMk id="10" creationId="{C88D31E0-8F6B-45A7-020E-7093E8A01E17}"/>
          </ac:picMkLst>
        </pc:picChg>
        <pc:picChg chg="del">
          <ac:chgData name="Derek Ritz" userId="8fe56b9ef4ca82ce" providerId="LiveId" clId="{DCD4B4A3-D16F-4E6A-8B3C-688477AB9336}" dt="2024-06-19T07:06:28.959" v="9774" actId="478"/>
          <ac:picMkLst>
            <pc:docMk/>
            <pc:sldMk cId="1654680273" sldId="1149"/>
            <ac:picMk id="11" creationId="{080EFE14-5CAF-6536-002F-65442E5AAA69}"/>
          </ac:picMkLst>
        </pc:picChg>
        <pc:picChg chg="del">
          <ac:chgData name="Derek Ritz" userId="8fe56b9ef4ca82ce" providerId="LiveId" clId="{DCD4B4A3-D16F-4E6A-8B3C-688477AB9336}" dt="2024-06-19T07:06:28.959" v="9774" actId="478"/>
          <ac:picMkLst>
            <pc:docMk/>
            <pc:sldMk cId="1654680273" sldId="1149"/>
            <ac:picMk id="13" creationId="{E58FCF2A-92C1-3083-8B95-3E8EC284EF20}"/>
          </ac:picMkLst>
        </pc:picChg>
        <pc:picChg chg="del">
          <ac:chgData name="Derek Ritz" userId="8fe56b9ef4ca82ce" providerId="LiveId" clId="{DCD4B4A3-D16F-4E6A-8B3C-688477AB9336}" dt="2024-06-19T07:04:58.886" v="9721" actId="478"/>
          <ac:picMkLst>
            <pc:docMk/>
            <pc:sldMk cId="1654680273" sldId="1149"/>
            <ac:picMk id="15" creationId="{EE21A0B4-FD34-5C98-C823-C25EBE1C5B09}"/>
          </ac:picMkLst>
        </pc:picChg>
        <pc:picChg chg="mod">
          <ac:chgData name="Derek Ritz" userId="8fe56b9ef4ca82ce" providerId="LiveId" clId="{DCD4B4A3-D16F-4E6A-8B3C-688477AB9336}" dt="2024-06-19T07:11:05.288" v="9904" actId="1038"/>
          <ac:picMkLst>
            <pc:docMk/>
            <pc:sldMk cId="1654680273" sldId="1149"/>
            <ac:picMk id="17" creationId="{FCAB2369-D6F1-22F9-6676-460536ED19D5}"/>
          </ac:picMkLst>
        </pc:picChg>
        <pc:picChg chg="mod">
          <ac:chgData name="Derek Ritz" userId="8fe56b9ef4ca82ce" providerId="LiveId" clId="{DCD4B4A3-D16F-4E6A-8B3C-688477AB9336}" dt="2024-06-19T07:09:49.137" v="9838" actId="1038"/>
          <ac:picMkLst>
            <pc:docMk/>
            <pc:sldMk cId="1654680273" sldId="1149"/>
            <ac:picMk id="27" creationId="{FDB1FD0B-DD11-44A9-94C8-FB290F3FDCF5}"/>
          </ac:picMkLst>
        </pc:picChg>
        <pc:picChg chg="mod ord">
          <ac:chgData name="Derek Ritz" userId="8fe56b9ef4ca82ce" providerId="LiveId" clId="{DCD4B4A3-D16F-4E6A-8B3C-688477AB9336}" dt="2024-06-19T07:25:49.547" v="9951" actId="12788"/>
          <ac:picMkLst>
            <pc:docMk/>
            <pc:sldMk cId="1654680273" sldId="1149"/>
            <ac:picMk id="31" creationId="{120D9F44-A332-1671-4FFE-8D295A276A1C}"/>
          </ac:picMkLst>
        </pc:picChg>
        <pc:picChg chg="del">
          <ac:chgData name="Derek Ritz" userId="8fe56b9ef4ca82ce" providerId="LiveId" clId="{DCD4B4A3-D16F-4E6A-8B3C-688477AB9336}" dt="2024-06-19T07:06:56.346" v="9778" actId="478"/>
          <ac:picMkLst>
            <pc:docMk/>
            <pc:sldMk cId="1654680273" sldId="1149"/>
            <ac:picMk id="42" creationId="{36FE0BE2-F383-1139-4356-2A5C720BB5E4}"/>
          </ac:picMkLst>
        </pc:picChg>
        <pc:picChg chg="del">
          <ac:chgData name="Derek Ritz" userId="8fe56b9ef4ca82ce" providerId="LiveId" clId="{DCD4B4A3-D16F-4E6A-8B3C-688477AB9336}" dt="2024-06-19T07:06:54.822" v="9777" actId="478"/>
          <ac:picMkLst>
            <pc:docMk/>
            <pc:sldMk cId="1654680273" sldId="1149"/>
            <ac:picMk id="44" creationId="{CDC7F67F-F26B-0D84-15C2-2BEFC3D65934}"/>
          </ac:picMkLst>
        </pc:picChg>
        <pc:picChg chg="del">
          <ac:chgData name="Derek Ritz" userId="8fe56b9ef4ca82ce" providerId="LiveId" clId="{DCD4B4A3-D16F-4E6A-8B3C-688477AB9336}" dt="2024-06-19T07:07:54.177" v="9787" actId="478"/>
          <ac:picMkLst>
            <pc:docMk/>
            <pc:sldMk cId="1654680273" sldId="1149"/>
            <ac:picMk id="46" creationId="{C2222425-6625-5CE1-D6FF-0EC0FDCD8DCA}"/>
          </ac:picMkLst>
        </pc:picChg>
        <pc:picChg chg="del">
          <ac:chgData name="Derek Ritz" userId="8fe56b9ef4ca82ce" providerId="LiveId" clId="{DCD4B4A3-D16F-4E6A-8B3C-688477AB9336}" dt="2024-06-19T07:06:28.959" v="9774" actId="478"/>
          <ac:picMkLst>
            <pc:docMk/>
            <pc:sldMk cId="1654680273" sldId="1149"/>
            <ac:picMk id="47" creationId="{CE4FA65B-4868-0397-CF87-10B0394E33CF}"/>
          </ac:picMkLst>
        </pc:picChg>
        <pc:picChg chg="del">
          <ac:chgData name="Derek Ritz" userId="8fe56b9ef4ca82ce" providerId="LiveId" clId="{DCD4B4A3-D16F-4E6A-8B3C-688477AB9336}" dt="2024-06-19T07:04:58.886" v="9721" actId="478"/>
          <ac:picMkLst>
            <pc:docMk/>
            <pc:sldMk cId="1654680273" sldId="1149"/>
            <ac:picMk id="48" creationId="{8B14E073-71DE-02BA-1C1E-5811D75757DD}"/>
          </ac:picMkLst>
        </pc:picChg>
        <pc:picChg chg="del">
          <ac:chgData name="Derek Ritz" userId="8fe56b9ef4ca82ce" providerId="LiveId" clId="{DCD4B4A3-D16F-4E6A-8B3C-688477AB9336}" dt="2024-06-19T07:07:54.177" v="9787" actId="478"/>
          <ac:picMkLst>
            <pc:docMk/>
            <pc:sldMk cId="1654680273" sldId="1149"/>
            <ac:picMk id="51" creationId="{EB13BFE7-65FC-5EC8-DE92-56AFC424E14A}"/>
          </ac:picMkLst>
        </pc:picChg>
        <pc:picChg chg="del">
          <ac:chgData name="Derek Ritz" userId="8fe56b9ef4ca82ce" providerId="LiveId" clId="{DCD4B4A3-D16F-4E6A-8B3C-688477AB9336}" dt="2024-06-19T07:06:28.959" v="9774" actId="478"/>
          <ac:picMkLst>
            <pc:docMk/>
            <pc:sldMk cId="1654680273" sldId="1149"/>
            <ac:picMk id="53" creationId="{C54285B0-C5B8-CFB1-31B1-AE99BAA89CC3}"/>
          </ac:picMkLst>
        </pc:picChg>
        <pc:picChg chg="del">
          <ac:chgData name="Derek Ritz" userId="8fe56b9ef4ca82ce" providerId="LiveId" clId="{DCD4B4A3-D16F-4E6A-8B3C-688477AB9336}" dt="2024-06-19T07:08:07.541" v="9790" actId="478"/>
          <ac:picMkLst>
            <pc:docMk/>
            <pc:sldMk cId="1654680273" sldId="1149"/>
            <ac:picMk id="54" creationId="{9DDD5680-58BA-F219-A680-5F763DD76EC4}"/>
          </ac:picMkLst>
        </pc:picChg>
        <pc:picChg chg="del">
          <ac:chgData name="Derek Ritz" userId="8fe56b9ef4ca82ce" providerId="LiveId" clId="{DCD4B4A3-D16F-4E6A-8B3C-688477AB9336}" dt="2024-06-19T07:08:07.541" v="9790" actId="478"/>
          <ac:picMkLst>
            <pc:docMk/>
            <pc:sldMk cId="1654680273" sldId="1149"/>
            <ac:picMk id="55" creationId="{EC7875C9-14D0-7162-BF7A-ACA470F26CA0}"/>
          </ac:picMkLst>
        </pc:picChg>
        <pc:picChg chg="del">
          <ac:chgData name="Derek Ritz" userId="8fe56b9ef4ca82ce" providerId="LiveId" clId="{DCD4B4A3-D16F-4E6A-8B3C-688477AB9336}" dt="2024-06-19T07:07:58.317" v="9788" actId="478"/>
          <ac:picMkLst>
            <pc:docMk/>
            <pc:sldMk cId="1654680273" sldId="1149"/>
            <ac:picMk id="56" creationId="{49972BE1-0663-62F9-ED0F-3ACF3B7F32CC}"/>
          </ac:picMkLst>
        </pc:picChg>
        <pc:picChg chg="del">
          <ac:chgData name="Derek Ritz" userId="8fe56b9ef4ca82ce" providerId="LiveId" clId="{DCD4B4A3-D16F-4E6A-8B3C-688477AB9336}" dt="2024-06-19T07:07:58.317" v="9788" actId="478"/>
          <ac:picMkLst>
            <pc:docMk/>
            <pc:sldMk cId="1654680273" sldId="1149"/>
            <ac:picMk id="57" creationId="{6AF70712-BA18-CD71-CA17-E32E5A67D798}"/>
          </ac:picMkLst>
        </pc:picChg>
        <pc:picChg chg="del">
          <ac:chgData name="Derek Ritz" userId="8fe56b9ef4ca82ce" providerId="LiveId" clId="{DCD4B4A3-D16F-4E6A-8B3C-688477AB9336}" dt="2024-06-19T07:06:28.959" v="9774" actId="478"/>
          <ac:picMkLst>
            <pc:docMk/>
            <pc:sldMk cId="1654680273" sldId="1149"/>
            <ac:picMk id="58" creationId="{F07C170C-BF1E-7FEF-C0EC-9CED2D0A348F}"/>
          </ac:picMkLst>
        </pc:picChg>
        <pc:picChg chg="del">
          <ac:chgData name="Derek Ritz" userId="8fe56b9ef4ca82ce" providerId="LiveId" clId="{DCD4B4A3-D16F-4E6A-8B3C-688477AB9336}" dt="2024-06-19T07:06:28.959" v="9774" actId="478"/>
          <ac:picMkLst>
            <pc:docMk/>
            <pc:sldMk cId="1654680273" sldId="1149"/>
            <ac:picMk id="61" creationId="{12D7326C-520A-BEAC-053D-9F5CE7894A2D}"/>
          </ac:picMkLst>
        </pc:picChg>
        <pc:picChg chg="del">
          <ac:chgData name="Derek Ritz" userId="8fe56b9ef4ca82ce" providerId="LiveId" clId="{DCD4B4A3-D16F-4E6A-8B3C-688477AB9336}" dt="2024-06-19T07:06:28.959" v="9774" actId="478"/>
          <ac:picMkLst>
            <pc:docMk/>
            <pc:sldMk cId="1654680273" sldId="1149"/>
            <ac:picMk id="64" creationId="{5F783A7E-0853-B20C-B291-D883720E4D0B}"/>
          </ac:picMkLst>
        </pc:picChg>
        <pc:picChg chg="del">
          <ac:chgData name="Derek Ritz" userId="8fe56b9ef4ca82ce" providerId="LiveId" clId="{DCD4B4A3-D16F-4E6A-8B3C-688477AB9336}" dt="2024-06-19T07:06:28.959" v="9774" actId="478"/>
          <ac:picMkLst>
            <pc:docMk/>
            <pc:sldMk cId="1654680273" sldId="1149"/>
            <ac:picMk id="65" creationId="{207F243D-D0CB-40BD-F3E3-2CCFA65ED0B9}"/>
          </ac:picMkLst>
        </pc:picChg>
        <pc:picChg chg="del">
          <ac:chgData name="Derek Ritz" userId="8fe56b9ef4ca82ce" providerId="LiveId" clId="{DCD4B4A3-D16F-4E6A-8B3C-688477AB9336}" dt="2024-06-19T07:06:28.959" v="9774" actId="478"/>
          <ac:picMkLst>
            <pc:docMk/>
            <pc:sldMk cId="1654680273" sldId="1149"/>
            <ac:picMk id="68" creationId="{EDF20A0D-DDF5-E021-8CE2-7E241D7EA7A9}"/>
          </ac:picMkLst>
        </pc:picChg>
        <pc:picChg chg="del">
          <ac:chgData name="Derek Ritz" userId="8fe56b9ef4ca82ce" providerId="LiveId" clId="{DCD4B4A3-D16F-4E6A-8B3C-688477AB9336}" dt="2024-06-19T07:06:28.959" v="9774" actId="478"/>
          <ac:picMkLst>
            <pc:docMk/>
            <pc:sldMk cId="1654680273" sldId="1149"/>
            <ac:picMk id="69" creationId="{6418231B-336E-7679-C8F8-BCEAAD9D1E0A}"/>
          </ac:picMkLst>
        </pc:picChg>
        <pc:picChg chg="del">
          <ac:chgData name="Derek Ritz" userId="8fe56b9ef4ca82ce" providerId="LiveId" clId="{DCD4B4A3-D16F-4E6A-8B3C-688477AB9336}" dt="2024-06-19T07:06:28.959" v="9774" actId="478"/>
          <ac:picMkLst>
            <pc:docMk/>
            <pc:sldMk cId="1654680273" sldId="1149"/>
            <ac:picMk id="70" creationId="{57A7E7D5-FDD7-F315-C010-6A6BCE4E7583}"/>
          </ac:picMkLst>
        </pc:picChg>
        <pc:cxnChg chg="mod">
          <ac:chgData name="Derek Ritz" userId="8fe56b9ef4ca82ce" providerId="LiveId" clId="{DCD4B4A3-D16F-4E6A-8B3C-688477AB9336}" dt="2024-06-19T07:11:05.288" v="9904" actId="1038"/>
          <ac:cxnSpMkLst>
            <pc:docMk/>
            <pc:sldMk cId="1654680273" sldId="1149"/>
            <ac:cxnSpMk id="18" creationId="{7B80B82B-A523-090D-3DEA-E63C0E878F25}"/>
          </ac:cxnSpMkLst>
        </pc:cxnChg>
        <pc:cxnChg chg="mod">
          <ac:chgData name="Derek Ritz" userId="8fe56b9ef4ca82ce" providerId="LiveId" clId="{DCD4B4A3-D16F-4E6A-8B3C-688477AB9336}" dt="2024-06-19T07:11:05.288" v="9904" actId="1038"/>
          <ac:cxnSpMkLst>
            <pc:docMk/>
            <pc:sldMk cId="1654680273" sldId="1149"/>
            <ac:cxnSpMk id="21" creationId="{106668D7-6AD6-5D7A-EFC4-BCE0CE52018A}"/>
          </ac:cxnSpMkLst>
        </pc:cxnChg>
        <pc:cxnChg chg="mod ord">
          <ac:chgData name="Derek Ritz" userId="8fe56b9ef4ca82ce" providerId="LiveId" clId="{DCD4B4A3-D16F-4E6A-8B3C-688477AB9336}" dt="2024-06-19T07:25:49.547" v="9951" actId="12788"/>
          <ac:cxnSpMkLst>
            <pc:docMk/>
            <pc:sldMk cId="1654680273" sldId="1149"/>
            <ac:cxnSpMk id="25" creationId="{A2AC0D34-BC92-46E1-DF09-1DFC0319AF4E}"/>
          </ac:cxnSpMkLst>
        </pc:cxnChg>
        <pc:cxnChg chg="del">
          <ac:chgData name="Derek Ritz" userId="8fe56b9ef4ca82ce" providerId="LiveId" clId="{DCD4B4A3-D16F-4E6A-8B3C-688477AB9336}" dt="2024-06-19T07:06:28.959" v="9774" actId="478"/>
          <ac:cxnSpMkLst>
            <pc:docMk/>
            <pc:sldMk cId="1654680273" sldId="1149"/>
            <ac:cxnSpMk id="26" creationId="{4A6BC1D8-AA19-F3F1-37FC-13A091E13BCC}"/>
          </ac:cxnSpMkLst>
        </pc:cxnChg>
        <pc:cxnChg chg="mod">
          <ac:chgData name="Derek Ritz" userId="8fe56b9ef4ca82ce" providerId="LiveId" clId="{DCD4B4A3-D16F-4E6A-8B3C-688477AB9336}" dt="2024-06-19T07:13:28.790" v="9943" actId="1037"/>
          <ac:cxnSpMkLst>
            <pc:docMk/>
            <pc:sldMk cId="1654680273" sldId="1149"/>
            <ac:cxnSpMk id="29" creationId="{2BE921CC-CEB0-DDDA-3E24-5995D469D739}"/>
          </ac:cxnSpMkLst>
        </pc:cxnChg>
        <pc:cxnChg chg="del mod">
          <ac:chgData name="Derek Ritz" userId="8fe56b9ef4ca82ce" providerId="LiveId" clId="{DCD4B4A3-D16F-4E6A-8B3C-688477AB9336}" dt="2024-06-19T07:05:43.055" v="9724" actId="478"/>
          <ac:cxnSpMkLst>
            <pc:docMk/>
            <pc:sldMk cId="1654680273" sldId="1149"/>
            <ac:cxnSpMk id="33" creationId="{B86C054B-B622-6574-3C07-AB1853AD45E4}"/>
          </ac:cxnSpMkLst>
        </pc:cxnChg>
        <pc:cxnChg chg="mod">
          <ac:chgData name="Derek Ritz" userId="8fe56b9ef4ca82ce" providerId="LiveId" clId="{DCD4B4A3-D16F-4E6A-8B3C-688477AB9336}" dt="2024-06-19T07:25:49.547" v="9951" actId="12788"/>
          <ac:cxnSpMkLst>
            <pc:docMk/>
            <pc:sldMk cId="1654680273" sldId="1149"/>
            <ac:cxnSpMk id="34" creationId="{4B46200E-F770-C4EC-5E50-A2DE6D099615}"/>
          </ac:cxnSpMkLst>
        </pc:cxnChg>
        <pc:cxnChg chg="mod">
          <ac:chgData name="Derek Ritz" userId="8fe56b9ef4ca82ce" providerId="LiveId" clId="{DCD4B4A3-D16F-4E6A-8B3C-688477AB9336}" dt="2024-06-19T07:11:05.288" v="9904" actId="1038"/>
          <ac:cxnSpMkLst>
            <pc:docMk/>
            <pc:sldMk cId="1654680273" sldId="1149"/>
            <ac:cxnSpMk id="35" creationId="{E83CC854-A299-2BB1-2B83-2FB1A7BC5652}"/>
          </ac:cxnSpMkLst>
        </pc:cxnChg>
        <pc:cxnChg chg="del mod">
          <ac:chgData name="Derek Ritz" userId="8fe56b9ef4ca82ce" providerId="LiveId" clId="{DCD4B4A3-D16F-4E6A-8B3C-688477AB9336}" dt="2024-06-19T07:05:43.055" v="9724" actId="478"/>
          <ac:cxnSpMkLst>
            <pc:docMk/>
            <pc:sldMk cId="1654680273" sldId="1149"/>
            <ac:cxnSpMk id="36" creationId="{B065F6BC-715F-93E3-1D6F-4C99A06C7AA3}"/>
          </ac:cxnSpMkLst>
        </pc:cxnChg>
        <pc:cxnChg chg="del mod">
          <ac:chgData name="Derek Ritz" userId="8fe56b9ef4ca82ce" providerId="LiveId" clId="{DCD4B4A3-D16F-4E6A-8B3C-688477AB9336}" dt="2024-06-19T07:06:28.959" v="9774" actId="478"/>
          <ac:cxnSpMkLst>
            <pc:docMk/>
            <pc:sldMk cId="1654680273" sldId="1149"/>
            <ac:cxnSpMk id="37" creationId="{947A393B-BA64-D35E-432C-14982A4E41EF}"/>
          </ac:cxnSpMkLst>
        </pc:cxnChg>
        <pc:cxnChg chg="mod">
          <ac:chgData name="Derek Ritz" userId="8fe56b9ef4ca82ce" providerId="LiveId" clId="{DCD4B4A3-D16F-4E6A-8B3C-688477AB9336}" dt="2024-06-19T07:25:49.547" v="9951" actId="12788"/>
          <ac:cxnSpMkLst>
            <pc:docMk/>
            <pc:sldMk cId="1654680273" sldId="1149"/>
            <ac:cxnSpMk id="38" creationId="{71615D4E-D06A-6217-9F8B-0B52AEDCBE4A}"/>
          </ac:cxnSpMkLst>
        </pc:cxnChg>
        <pc:cxnChg chg="del mod">
          <ac:chgData name="Derek Ritz" userId="8fe56b9ef4ca82ce" providerId="LiveId" clId="{DCD4B4A3-D16F-4E6A-8B3C-688477AB9336}" dt="2024-06-19T07:05:43.055" v="9724" actId="478"/>
          <ac:cxnSpMkLst>
            <pc:docMk/>
            <pc:sldMk cId="1654680273" sldId="1149"/>
            <ac:cxnSpMk id="43" creationId="{671060F5-4353-533A-3115-5E72C980E021}"/>
          </ac:cxnSpMkLst>
        </pc:cxnChg>
        <pc:cxnChg chg="del mod">
          <ac:chgData name="Derek Ritz" userId="8fe56b9ef4ca82ce" providerId="LiveId" clId="{DCD4B4A3-D16F-4E6A-8B3C-688477AB9336}" dt="2024-06-19T07:05:43.055" v="9724" actId="478"/>
          <ac:cxnSpMkLst>
            <pc:docMk/>
            <pc:sldMk cId="1654680273" sldId="1149"/>
            <ac:cxnSpMk id="50" creationId="{44B940D8-C09F-B335-D8DC-F20BB8299B33}"/>
          </ac:cxnSpMkLst>
        </pc:cxnChg>
        <pc:cxnChg chg="mod">
          <ac:chgData name="Derek Ritz" userId="8fe56b9ef4ca82ce" providerId="LiveId" clId="{DCD4B4A3-D16F-4E6A-8B3C-688477AB9336}" dt="2024-06-19T07:25:49.547" v="9951" actId="12788"/>
          <ac:cxnSpMkLst>
            <pc:docMk/>
            <pc:sldMk cId="1654680273" sldId="1149"/>
            <ac:cxnSpMk id="60" creationId="{E2901AE3-3EC7-A2C1-2B53-62A8C4B62300}"/>
          </ac:cxnSpMkLst>
        </pc:cxnChg>
        <pc:cxnChg chg="mod">
          <ac:chgData name="Derek Ritz" userId="8fe56b9ef4ca82ce" providerId="LiveId" clId="{DCD4B4A3-D16F-4E6A-8B3C-688477AB9336}" dt="2024-06-19T07:25:49.547" v="9951" actId="12788"/>
          <ac:cxnSpMkLst>
            <pc:docMk/>
            <pc:sldMk cId="1654680273" sldId="1149"/>
            <ac:cxnSpMk id="66" creationId="{693A6511-1885-BC8A-C902-D85812FBBA50}"/>
          </ac:cxnSpMkLst>
        </pc:cxnChg>
        <pc:cxnChg chg="mod">
          <ac:chgData name="Derek Ritz" userId="8fe56b9ef4ca82ce" providerId="LiveId" clId="{DCD4B4A3-D16F-4E6A-8B3C-688477AB9336}" dt="2024-06-25T09:45:07.624" v="10859" actId="113"/>
          <ac:cxnSpMkLst>
            <pc:docMk/>
            <pc:sldMk cId="1654680273" sldId="1149"/>
            <ac:cxnSpMk id="67" creationId="{CD9FA4F2-B675-05D5-E130-FDB382780B88}"/>
          </ac:cxnSpMkLst>
        </pc:cxnChg>
        <pc:cxnChg chg="del mod">
          <ac:chgData name="Derek Ritz" userId="8fe56b9ef4ca82ce" providerId="LiveId" clId="{DCD4B4A3-D16F-4E6A-8B3C-688477AB9336}" dt="2024-06-19T07:06:28.959" v="9774" actId="478"/>
          <ac:cxnSpMkLst>
            <pc:docMk/>
            <pc:sldMk cId="1654680273" sldId="1149"/>
            <ac:cxnSpMk id="72" creationId="{9998CE5A-520E-112E-5890-CA3F1B92A332}"/>
          </ac:cxnSpMkLst>
        </pc:cxnChg>
        <pc:cxnChg chg="mod">
          <ac:chgData name="Derek Ritz" userId="8fe56b9ef4ca82ce" providerId="LiveId" clId="{DCD4B4A3-D16F-4E6A-8B3C-688477AB9336}" dt="2024-06-19T07:25:49.547" v="9951" actId="12788"/>
          <ac:cxnSpMkLst>
            <pc:docMk/>
            <pc:sldMk cId="1654680273" sldId="1149"/>
            <ac:cxnSpMk id="99" creationId="{D998A8B5-36E8-2DC7-F80A-AC9B9DAE687B}"/>
          </ac:cxnSpMkLst>
        </pc:cxnChg>
        <pc:cxnChg chg="del">
          <ac:chgData name="Derek Ritz" userId="8fe56b9ef4ca82ce" providerId="LiveId" clId="{DCD4B4A3-D16F-4E6A-8B3C-688477AB9336}" dt="2024-06-19T07:05:57.001" v="9725" actId="478"/>
          <ac:cxnSpMkLst>
            <pc:docMk/>
            <pc:sldMk cId="1654680273" sldId="1149"/>
            <ac:cxnSpMk id="103" creationId="{F8836A45-E4D8-A7F6-BFB7-C48495984733}"/>
          </ac:cxnSpMkLst>
        </pc:cxnChg>
        <pc:cxnChg chg="del mod">
          <ac:chgData name="Derek Ritz" userId="8fe56b9ef4ca82ce" providerId="LiveId" clId="{DCD4B4A3-D16F-4E6A-8B3C-688477AB9336}" dt="2024-06-19T07:06:28.959" v="9774" actId="478"/>
          <ac:cxnSpMkLst>
            <pc:docMk/>
            <pc:sldMk cId="1654680273" sldId="1149"/>
            <ac:cxnSpMk id="139" creationId="{941611CE-03AD-5569-5A4C-4E915DD2E6E0}"/>
          </ac:cxnSpMkLst>
        </pc:cxnChg>
      </pc:sldChg>
      <pc:sldChg chg="addSp delSp modSp add mod">
        <pc:chgData name="Derek Ritz" userId="8fe56b9ef4ca82ce" providerId="LiveId" clId="{DCD4B4A3-D16F-4E6A-8B3C-688477AB9336}" dt="2024-06-25T09:48:41.182" v="10871" actId="207"/>
        <pc:sldMkLst>
          <pc:docMk/>
          <pc:sldMk cId="1901119255" sldId="1150"/>
        </pc:sldMkLst>
        <pc:spChg chg="mod">
          <ac:chgData name="Derek Ritz" userId="8fe56b9ef4ca82ce" providerId="LiveId" clId="{DCD4B4A3-D16F-4E6A-8B3C-688477AB9336}" dt="2024-06-25T09:47:18.685" v="10868" actId="207"/>
          <ac:spMkLst>
            <pc:docMk/>
            <pc:sldMk cId="1901119255" sldId="1150"/>
            <ac:spMk id="4" creationId="{B6A2748C-B35C-A311-D76A-31B3B6552D6C}"/>
          </ac:spMkLst>
        </pc:spChg>
        <pc:spChg chg="mod">
          <ac:chgData name="Derek Ritz" userId="8fe56b9ef4ca82ce" providerId="LiveId" clId="{DCD4B4A3-D16F-4E6A-8B3C-688477AB9336}" dt="2024-06-19T10:04:48.453" v="10124" actId="1035"/>
          <ac:spMkLst>
            <pc:docMk/>
            <pc:sldMk cId="1901119255" sldId="1150"/>
            <ac:spMk id="5" creationId="{8A250913-5B3D-5D3E-88FA-FC91C19BCC82}"/>
          </ac:spMkLst>
        </pc:spChg>
        <pc:spChg chg="del">
          <ac:chgData name="Derek Ritz" userId="8fe56b9ef4ca82ce" providerId="LiveId" clId="{DCD4B4A3-D16F-4E6A-8B3C-688477AB9336}" dt="2024-06-19T09:54:00.688" v="10039" actId="478"/>
          <ac:spMkLst>
            <pc:docMk/>
            <pc:sldMk cId="1901119255" sldId="1150"/>
            <ac:spMk id="7" creationId="{26C5A616-2038-FC26-5AF7-7FD497039274}"/>
          </ac:spMkLst>
        </pc:spChg>
        <pc:spChg chg="del">
          <ac:chgData name="Derek Ritz" userId="8fe56b9ef4ca82ce" providerId="LiveId" clId="{DCD4B4A3-D16F-4E6A-8B3C-688477AB9336}" dt="2024-06-19T09:54:00.688" v="10039" actId="478"/>
          <ac:spMkLst>
            <pc:docMk/>
            <pc:sldMk cId="1901119255" sldId="1150"/>
            <ac:spMk id="9" creationId="{A777727E-BA55-487E-5D91-9CC1175CF27E}"/>
          </ac:spMkLst>
        </pc:spChg>
        <pc:spChg chg="del">
          <ac:chgData name="Derek Ritz" userId="8fe56b9ef4ca82ce" providerId="LiveId" clId="{DCD4B4A3-D16F-4E6A-8B3C-688477AB9336}" dt="2024-06-19T09:54:00.688" v="10039" actId="478"/>
          <ac:spMkLst>
            <pc:docMk/>
            <pc:sldMk cId="1901119255" sldId="1150"/>
            <ac:spMk id="11" creationId="{6D985BBE-20E6-9CCB-2A2B-561E5EF1C62A}"/>
          </ac:spMkLst>
        </pc:spChg>
        <pc:spChg chg="del">
          <ac:chgData name="Derek Ritz" userId="8fe56b9ef4ca82ce" providerId="LiveId" clId="{DCD4B4A3-D16F-4E6A-8B3C-688477AB9336}" dt="2024-06-19T09:54:00.688" v="10039" actId="478"/>
          <ac:spMkLst>
            <pc:docMk/>
            <pc:sldMk cId="1901119255" sldId="1150"/>
            <ac:spMk id="13" creationId="{19C5A440-2924-BACC-FD18-A00358BAF76A}"/>
          </ac:spMkLst>
        </pc:spChg>
        <pc:spChg chg="del">
          <ac:chgData name="Derek Ritz" userId="8fe56b9ef4ca82ce" providerId="LiveId" clId="{DCD4B4A3-D16F-4E6A-8B3C-688477AB9336}" dt="2024-06-19T09:54:00.688" v="10039" actId="478"/>
          <ac:spMkLst>
            <pc:docMk/>
            <pc:sldMk cId="1901119255" sldId="1150"/>
            <ac:spMk id="15" creationId="{04E530B4-2989-6061-AF23-8A57B4DA4547}"/>
          </ac:spMkLst>
        </pc:spChg>
        <pc:spChg chg="del">
          <ac:chgData name="Derek Ritz" userId="8fe56b9ef4ca82ce" providerId="LiveId" clId="{DCD4B4A3-D16F-4E6A-8B3C-688477AB9336}" dt="2024-06-19T09:54:00.688" v="10039" actId="478"/>
          <ac:spMkLst>
            <pc:docMk/>
            <pc:sldMk cId="1901119255" sldId="1150"/>
            <ac:spMk id="17" creationId="{B5422407-C670-7BF0-05A6-CC611F046C04}"/>
          </ac:spMkLst>
        </pc:spChg>
        <pc:spChg chg="mod">
          <ac:chgData name="Derek Ritz" userId="8fe56b9ef4ca82ce" providerId="LiveId" clId="{DCD4B4A3-D16F-4E6A-8B3C-688477AB9336}" dt="2024-06-25T09:48:41.182" v="10871" actId="207"/>
          <ac:spMkLst>
            <pc:docMk/>
            <pc:sldMk cId="1901119255" sldId="1150"/>
            <ac:spMk id="19" creationId="{05426B15-B369-AECD-C336-973776EF4F72}"/>
          </ac:spMkLst>
        </pc:spChg>
        <pc:spChg chg="mod">
          <ac:chgData name="Derek Ritz" userId="8fe56b9ef4ca82ce" providerId="LiveId" clId="{DCD4B4A3-D16F-4E6A-8B3C-688477AB9336}" dt="2024-06-25T09:47:27.246" v="10869" actId="207"/>
          <ac:spMkLst>
            <pc:docMk/>
            <pc:sldMk cId="1901119255" sldId="1150"/>
            <ac:spMk id="20" creationId="{BC9C6459-8BCB-D854-CE6D-CF220D2065EA}"/>
          </ac:spMkLst>
        </pc:spChg>
        <pc:spChg chg="add mod">
          <ac:chgData name="Derek Ritz" userId="8fe56b9ef4ca82ce" providerId="LiveId" clId="{DCD4B4A3-D16F-4E6A-8B3C-688477AB9336}" dt="2024-06-19T10:04:48.453" v="10124" actId="1035"/>
          <ac:spMkLst>
            <pc:docMk/>
            <pc:sldMk cId="1901119255" sldId="1150"/>
            <ac:spMk id="21" creationId="{AD62B924-C6CD-6A39-02E5-0001AE3B15F3}"/>
          </ac:spMkLst>
        </pc:spChg>
        <pc:spChg chg="add mod">
          <ac:chgData name="Derek Ritz" userId="8fe56b9ef4ca82ce" providerId="LiveId" clId="{DCD4B4A3-D16F-4E6A-8B3C-688477AB9336}" dt="2024-06-19T10:04:48.453" v="10124" actId="1035"/>
          <ac:spMkLst>
            <pc:docMk/>
            <pc:sldMk cId="1901119255" sldId="1150"/>
            <ac:spMk id="23" creationId="{D227152F-6C44-B789-8579-EFEEA5439E61}"/>
          </ac:spMkLst>
        </pc:spChg>
        <pc:spChg chg="add mod">
          <ac:chgData name="Derek Ritz" userId="8fe56b9ef4ca82ce" providerId="LiveId" clId="{DCD4B4A3-D16F-4E6A-8B3C-688477AB9336}" dt="2024-06-19T10:04:48.453" v="10124" actId="1035"/>
          <ac:spMkLst>
            <pc:docMk/>
            <pc:sldMk cId="1901119255" sldId="1150"/>
            <ac:spMk id="25" creationId="{117A7680-5273-21C1-BCA3-C37B133ED60F}"/>
          </ac:spMkLst>
        </pc:spChg>
        <pc:spChg chg="add mod">
          <ac:chgData name="Derek Ritz" userId="8fe56b9ef4ca82ce" providerId="LiveId" clId="{DCD4B4A3-D16F-4E6A-8B3C-688477AB9336}" dt="2024-06-19T10:04:48.453" v="10124" actId="1035"/>
          <ac:spMkLst>
            <pc:docMk/>
            <pc:sldMk cId="1901119255" sldId="1150"/>
            <ac:spMk id="27" creationId="{CC6B3313-FD92-D52F-88C1-AC21ABF0A4C4}"/>
          </ac:spMkLst>
        </pc:spChg>
        <pc:spChg chg="add mod">
          <ac:chgData name="Derek Ritz" userId="8fe56b9ef4ca82ce" providerId="LiveId" clId="{DCD4B4A3-D16F-4E6A-8B3C-688477AB9336}" dt="2024-06-19T10:04:48.453" v="10124" actId="1035"/>
          <ac:spMkLst>
            <pc:docMk/>
            <pc:sldMk cId="1901119255" sldId="1150"/>
            <ac:spMk id="29" creationId="{85F1C94A-B440-4C7C-A856-AFD2FEE031DD}"/>
          </ac:spMkLst>
        </pc:spChg>
        <pc:spChg chg="add mod">
          <ac:chgData name="Derek Ritz" userId="8fe56b9ef4ca82ce" providerId="LiveId" clId="{DCD4B4A3-D16F-4E6A-8B3C-688477AB9336}" dt="2024-06-19T10:04:48.453" v="10124" actId="1035"/>
          <ac:spMkLst>
            <pc:docMk/>
            <pc:sldMk cId="1901119255" sldId="1150"/>
            <ac:spMk id="31" creationId="{CB11EDAB-0FC6-1B00-1F78-972434FA27BD}"/>
          </ac:spMkLst>
        </pc:spChg>
        <pc:spChg chg="add">
          <ac:chgData name="Derek Ritz" userId="8fe56b9ef4ca82ce" providerId="LiveId" clId="{DCD4B4A3-D16F-4E6A-8B3C-688477AB9336}" dt="2024-06-19T10:03:43.073" v="10110"/>
          <ac:spMkLst>
            <pc:docMk/>
            <pc:sldMk cId="1901119255" sldId="1150"/>
            <ac:spMk id="33" creationId="{5DAA2A18-F546-1C5A-D82E-60DF3ED23C2F}"/>
          </ac:spMkLst>
        </pc:spChg>
        <pc:picChg chg="add mod">
          <ac:chgData name="Derek Ritz" userId="8fe56b9ef4ca82ce" providerId="LiveId" clId="{DCD4B4A3-D16F-4E6A-8B3C-688477AB9336}" dt="2024-06-19T10:04:48.453" v="10124" actId="1035"/>
          <ac:picMkLst>
            <pc:docMk/>
            <pc:sldMk cId="1901119255" sldId="1150"/>
            <ac:picMk id="3" creationId="{C4CFEBE2-84DA-EF3B-C692-07EBDFF48FC4}"/>
          </ac:picMkLst>
        </pc:picChg>
        <pc:picChg chg="del">
          <ac:chgData name="Derek Ritz" userId="8fe56b9ef4ca82ce" providerId="LiveId" clId="{DCD4B4A3-D16F-4E6A-8B3C-688477AB9336}" dt="2024-06-19T09:54:38.773" v="10041" actId="478"/>
          <ac:picMkLst>
            <pc:docMk/>
            <pc:sldMk cId="1901119255" sldId="1150"/>
            <ac:picMk id="6" creationId="{2325096F-5570-A11D-0462-896819D9C015}"/>
          </ac:picMkLst>
        </pc:picChg>
        <pc:picChg chg="del">
          <ac:chgData name="Derek Ritz" userId="8fe56b9ef4ca82ce" providerId="LiveId" clId="{DCD4B4A3-D16F-4E6A-8B3C-688477AB9336}" dt="2024-06-19T09:54:00.688" v="10039" actId="478"/>
          <ac:picMkLst>
            <pc:docMk/>
            <pc:sldMk cId="1901119255" sldId="1150"/>
            <ac:picMk id="8" creationId="{D31A93DF-4E89-F0EA-74F6-C97533C1E271}"/>
          </ac:picMkLst>
        </pc:picChg>
        <pc:picChg chg="del">
          <ac:chgData name="Derek Ritz" userId="8fe56b9ef4ca82ce" providerId="LiveId" clId="{DCD4B4A3-D16F-4E6A-8B3C-688477AB9336}" dt="2024-06-19T09:54:00.688" v="10039" actId="478"/>
          <ac:picMkLst>
            <pc:docMk/>
            <pc:sldMk cId="1901119255" sldId="1150"/>
            <ac:picMk id="10" creationId="{A8E1C194-D364-3CF1-F1F3-7000E4D9321E}"/>
          </ac:picMkLst>
        </pc:picChg>
        <pc:picChg chg="del">
          <ac:chgData name="Derek Ritz" userId="8fe56b9ef4ca82ce" providerId="LiveId" clId="{DCD4B4A3-D16F-4E6A-8B3C-688477AB9336}" dt="2024-06-19T09:54:00.688" v="10039" actId="478"/>
          <ac:picMkLst>
            <pc:docMk/>
            <pc:sldMk cId="1901119255" sldId="1150"/>
            <ac:picMk id="12" creationId="{4842FBCD-7C10-077D-9F7E-F58C680AE6D4}"/>
          </ac:picMkLst>
        </pc:picChg>
        <pc:picChg chg="del">
          <ac:chgData name="Derek Ritz" userId="8fe56b9ef4ca82ce" providerId="LiveId" clId="{DCD4B4A3-D16F-4E6A-8B3C-688477AB9336}" dt="2024-06-19T09:54:00.688" v="10039" actId="478"/>
          <ac:picMkLst>
            <pc:docMk/>
            <pc:sldMk cId="1901119255" sldId="1150"/>
            <ac:picMk id="14" creationId="{37A2FEF8-01AB-06AB-E2B4-9D37BDF64F73}"/>
          </ac:picMkLst>
        </pc:picChg>
        <pc:picChg chg="del">
          <ac:chgData name="Derek Ritz" userId="8fe56b9ef4ca82ce" providerId="LiveId" clId="{DCD4B4A3-D16F-4E6A-8B3C-688477AB9336}" dt="2024-06-19T09:54:00.688" v="10039" actId="478"/>
          <ac:picMkLst>
            <pc:docMk/>
            <pc:sldMk cId="1901119255" sldId="1150"/>
            <ac:picMk id="16" creationId="{F512CB35-EAEE-7DDD-7901-ED3AD3CB1A08}"/>
          </ac:picMkLst>
        </pc:picChg>
        <pc:picChg chg="del">
          <ac:chgData name="Derek Ritz" userId="8fe56b9ef4ca82ce" providerId="LiveId" clId="{DCD4B4A3-D16F-4E6A-8B3C-688477AB9336}" dt="2024-06-19T09:54:00.688" v="10039" actId="478"/>
          <ac:picMkLst>
            <pc:docMk/>
            <pc:sldMk cId="1901119255" sldId="1150"/>
            <ac:picMk id="18" creationId="{D46395D8-DBEA-33A3-9C19-BFEC1A669864}"/>
          </ac:picMkLst>
        </pc:picChg>
        <pc:picChg chg="add del mod">
          <ac:chgData name="Derek Ritz" userId="8fe56b9ef4ca82ce" providerId="LiveId" clId="{DCD4B4A3-D16F-4E6A-8B3C-688477AB9336}" dt="2024-06-19T09:55:31.654" v="10046" actId="478"/>
          <ac:picMkLst>
            <pc:docMk/>
            <pc:sldMk cId="1901119255" sldId="1150"/>
            <ac:picMk id="22" creationId="{F1688226-162B-D60E-55A0-1AD93DD00B9A}"/>
          </ac:picMkLst>
        </pc:picChg>
        <pc:picChg chg="add del mod">
          <ac:chgData name="Derek Ritz" userId="8fe56b9ef4ca82ce" providerId="LiveId" clId="{DCD4B4A3-D16F-4E6A-8B3C-688477AB9336}" dt="2024-06-19T09:57:08.406" v="10059" actId="478"/>
          <ac:picMkLst>
            <pc:docMk/>
            <pc:sldMk cId="1901119255" sldId="1150"/>
            <ac:picMk id="24" creationId="{C0C5CD19-3AA4-B9BB-2E94-EF610FAE7521}"/>
          </ac:picMkLst>
        </pc:picChg>
        <pc:picChg chg="add del mod">
          <ac:chgData name="Derek Ritz" userId="8fe56b9ef4ca82ce" providerId="LiveId" clId="{DCD4B4A3-D16F-4E6A-8B3C-688477AB9336}" dt="2024-06-19T09:59:03.692" v="10075" actId="478"/>
          <ac:picMkLst>
            <pc:docMk/>
            <pc:sldMk cId="1901119255" sldId="1150"/>
            <ac:picMk id="26" creationId="{AAC86964-80B2-49C7-17F2-CD9B1D3A4B47}"/>
          </ac:picMkLst>
        </pc:picChg>
        <pc:picChg chg="add del mod">
          <ac:chgData name="Derek Ritz" userId="8fe56b9ef4ca82ce" providerId="LiveId" clId="{DCD4B4A3-D16F-4E6A-8B3C-688477AB9336}" dt="2024-06-19T10:00:25.678" v="10093" actId="478"/>
          <ac:picMkLst>
            <pc:docMk/>
            <pc:sldMk cId="1901119255" sldId="1150"/>
            <ac:picMk id="28" creationId="{CE5E0092-74CB-2F06-1907-D2A773443D08}"/>
          </ac:picMkLst>
        </pc:picChg>
        <pc:picChg chg="add del mod">
          <ac:chgData name="Derek Ritz" userId="8fe56b9ef4ca82ce" providerId="LiveId" clId="{DCD4B4A3-D16F-4E6A-8B3C-688477AB9336}" dt="2024-06-19T10:01:55.909" v="10102" actId="478"/>
          <ac:picMkLst>
            <pc:docMk/>
            <pc:sldMk cId="1901119255" sldId="1150"/>
            <ac:picMk id="30" creationId="{B27A275B-C7B3-B573-E22C-D30E790D8819}"/>
          </ac:picMkLst>
        </pc:picChg>
        <pc:picChg chg="add del mod">
          <ac:chgData name="Derek Ritz" userId="8fe56b9ef4ca82ce" providerId="LiveId" clId="{DCD4B4A3-D16F-4E6A-8B3C-688477AB9336}" dt="2024-06-19T10:03:30.840" v="10109" actId="478"/>
          <ac:picMkLst>
            <pc:docMk/>
            <pc:sldMk cId="1901119255" sldId="1150"/>
            <ac:picMk id="32" creationId="{BECDEEB1-7677-19A9-9C4A-C00AB11B42E8}"/>
          </ac:picMkLst>
        </pc:picChg>
        <pc:picChg chg="add mod modCrop">
          <ac:chgData name="Derek Ritz" userId="8fe56b9ef4ca82ce" providerId="LiveId" clId="{DCD4B4A3-D16F-4E6A-8B3C-688477AB9336}" dt="2024-06-19T10:04:48.453" v="10124" actId="1035"/>
          <ac:picMkLst>
            <pc:docMk/>
            <pc:sldMk cId="1901119255" sldId="1150"/>
            <ac:picMk id="34" creationId="{551C881A-C5DF-1993-48F7-4285E7FDB079}"/>
          </ac:picMkLst>
        </pc:picChg>
        <pc:picChg chg="add mod">
          <ac:chgData name="Derek Ritz" userId="8fe56b9ef4ca82ce" providerId="LiveId" clId="{DCD4B4A3-D16F-4E6A-8B3C-688477AB9336}" dt="2024-06-19T10:04:48.453" v="10124" actId="1035"/>
          <ac:picMkLst>
            <pc:docMk/>
            <pc:sldMk cId="1901119255" sldId="1150"/>
            <ac:picMk id="1026" creationId="{46AA2FD2-13AA-3B5F-15AD-3F0A6B20D376}"/>
          </ac:picMkLst>
        </pc:picChg>
        <pc:picChg chg="add mod">
          <ac:chgData name="Derek Ritz" userId="8fe56b9ef4ca82ce" providerId="LiveId" clId="{DCD4B4A3-D16F-4E6A-8B3C-688477AB9336}" dt="2024-06-19T10:04:48.453" v="10124" actId="1035"/>
          <ac:picMkLst>
            <pc:docMk/>
            <pc:sldMk cId="1901119255" sldId="1150"/>
            <ac:picMk id="1028" creationId="{76B5EECB-E9E0-FD2A-5688-E2278BC36470}"/>
          </ac:picMkLst>
        </pc:picChg>
        <pc:picChg chg="add mod">
          <ac:chgData name="Derek Ritz" userId="8fe56b9ef4ca82ce" providerId="LiveId" clId="{DCD4B4A3-D16F-4E6A-8B3C-688477AB9336}" dt="2024-06-19T10:04:48.453" v="10124" actId="1035"/>
          <ac:picMkLst>
            <pc:docMk/>
            <pc:sldMk cId="1901119255" sldId="1150"/>
            <ac:picMk id="1030" creationId="{C1ADCE9D-86F1-BBEB-6881-0D4AC1239122}"/>
          </ac:picMkLst>
        </pc:picChg>
        <pc:picChg chg="add mod">
          <ac:chgData name="Derek Ritz" userId="8fe56b9ef4ca82ce" providerId="LiveId" clId="{DCD4B4A3-D16F-4E6A-8B3C-688477AB9336}" dt="2024-06-19T10:04:48.453" v="10124" actId="1035"/>
          <ac:picMkLst>
            <pc:docMk/>
            <pc:sldMk cId="1901119255" sldId="1150"/>
            <ac:picMk id="1032" creationId="{4B3B1709-8318-6F5A-DF1F-D7183B990D63}"/>
          </ac:picMkLst>
        </pc:picChg>
        <pc:picChg chg="add mod">
          <ac:chgData name="Derek Ritz" userId="8fe56b9ef4ca82ce" providerId="LiveId" clId="{DCD4B4A3-D16F-4E6A-8B3C-688477AB9336}" dt="2024-06-19T10:04:48.453" v="10124" actId="1035"/>
          <ac:picMkLst>
            <pc:docMk/>
            <pc:sldMk cId="1901119255" sldId="1150"/>
            <ac:picMk id="1034" creationId="{A82F0F43-7D9A-FA68-800E-48BC20E1C76B}"/>
          </ac:picMkLst>
        </pc:picChg>
      </pc:sldChg>
      <pc:sldChg chg="addSp delSp modSp add mod ord">
        <pc:chgData name="Derek Ritz" userId="8fe56b9ef4ca82ce" providerId="LiveId" clId="{DCD4B4A3-D16F-4E6A-8B3C-688477AB9336}" dt="2024-06-25T09:48:15.130" v="10870" actId="207"/>
        <pc:sldMkLst>
          <pc:docMk/>
          <pc:sldMk cId="885912948" sldId="1151"/>
        </pc:sldMkLst>
        <pc:spChg chg="mod">
          <ac:chgData name="Derek Ritz" userId="8fe56b9ef4ca82ce" providerId="LiveId" clId="{DCD4B4A3-D16F-4E6A-8B3C-688477AB9336}" dt="2024-06-25T09:47:06.659" v="10866" actId="207"/>
          <ac:spMkLst>
            <pc:docMk/>
            <pc:sldMk cId="885912948" sldId="1151"/>
            <ac:spMk id="4" creationId="{B6A2748C-B35C-A311-D76A-31B3B6552D6C}"/>
          </ac:spMkLst>
        </pc:spChg>
        <pc:spChg chg="del">
          <ac:chgData name="Derek Ritz" userId="8fe56b9ef4ca82ce" providerId="LiveId" clId="{DCD4B4A3-D16F-4E6A-8B3C-688477AB9336}" dt="2024-06-19T10:08:11.261" v="10202" actId="478"/>
          <ac:spMkLst>
            <pc:docMk/>
            <pc:sldMk cId="885912948" sldId="1151"/>
            <ac:spMk id="5" creationId="{8A250913-5B3D-5D3E-88FA-FC91C19BCC82}"/>
          </ac:spMkLst>
        </pc:spChg>
        <pc:spChg chg="add mod">
          <ac:chgData name="Derek Ritz" userId="8fe56b9ef4ca82ce" providerId="LiveId" clId="{DCD4B4A3-D16F-4E6A-8B3C-688477AB9336}" dt="2024-06-25T09:47:13.287" v="10867" actId="207"/>
          <ac:spMkLst>
            <pc:docMk/>
            <pc:sldMk cId="885912948" sldId="1151"/>
            <ac:spMk id="6" creationId="{4D25B058-4342-BDAA-67EC-6641A4D83254}"/>
          </ac:spMkLst>
        </pc:spChg>
        <pc:spChg chg="add mod">
          <ac:chgData name="Derek Ritz" userId="8fe56b9ef4ca82ce" providerId="LiveId" clId="{DCD4B4A3-D16F-4E6A-8B3C-688477AB9336}" dt="2024-06-25T09:48:15.130" v="10870" actId="207"/>
          <ac:spMkLst>
            <pc:docMk/>
            <pc:sldMk cId="885912948" sldId="1151"/>
            <ac:spMk id="7" creationId="{A2082F36-7AB5-5E5B-DC3E-BF9BE4AD5C96}"/>
          </ac:spMkLst>
        </pc:spChg>
        <pc:spChg chg="add mod">
          <ac:chgData name="Derek Ritz" userId="8fe56b9ef4ca82ce" providerId="LiveId" clId="{DCD4B4A3-D16F-4E6A-8B3C-688477AB9336}" dt="2024-06-19T10:13:44.656" v="10269" actId="122"/>
          <ac:spMkLst>
            <pc:docMk/>
            <pc:sldMk cId="885912948" sldId="1151"/>
            <ac:spMk id="8" creationId="{F1D50BED-E3FF-CF5A-25B0-844EF8F1B6E5}"/>
          </ac:spMkLst>
        </pc:spChg>
        <pc:spChg chg="add mod">
          <ac:chgData name="Derek Ritz" userId="8fe56b9ef4ca82ce" providerId="LiveId" clId="{DCD4B4A3-D16F-4E6A-8B3C-688477AB9336}" dt="2024-06-19T10:35:44.309" v="10366" actId="1035"/>
          <ac:spMkLst>
            <pc:docMk/>
            <pc:sldMk cId="885912948" sldId="1151"/>
            <ac:spMk id="10" creationId="{1B3850E4-B9E3-79A2-2E51-23112B86F6C0}"/>
          </ac:spMkLst>
        </pc:spChg>
        <pc:spChg chg="add mod">
          <ac:chgData name="Derek Ritz" userId="8fe56b9ef4ca82ce" providerId="LiveId" clId="{DCD4B4A3-D16F-4E6A-8B3C-688477AB9336}" dt="2024-06-19T10:35:48.645" v="10371" actId="1035"/>
          <ac:spMkLst>
            <pc:docMk/>
            <pc:sldMk cId="885912948" sldId="1151"/>
            <ac:spMk id="11" creationId="{41D9260D-4CC9-F24A-BA92-0F812B7F015C}"/>
          </ac:spMkLst>
        </pc:spChg>
        <pc:spChg chg="add mod">
          <ac:chgData name="Derek Ritz" userId="8fe56b9ef4ca82ce" providerId="LiveId" clId="{DCD4B4A3-D16F-4E6A-8B3C-688477AB9336}" dt="2024-06-19T10:40:23.988" v="10424" actId="1076"/>
          <ac:spMkLst>
            <pc:docMk/>
            <pc:sldMk cId="885912948" sldId="1151"/>
            <ac:spMk id="12" creationId="{4E03A2F2-D0C3-70A8-807B-3780B9C0B3AF}"/>
          </ac:spMkLst>
        </pc:spChg>
        <pc:spChg chg="add mod">
          <ac:chgData name="Derek Ritz" userId="8fe56b9ef4ca82ce" providerId="LiveId" clId="{DCD4B4A3-D16F-4E6A-8B3C-688477AB9336}" dt="2024-06-19T10:40:23.988" v="10424" actId="1076"/>
          <ac:spMkLst>
            <pc:docMk/>
            <pc:sldMk cId="885912948" sldId="1151"/>
            <ac:spMk id="13" creationId="{B0F98D61-0406-3BCC-75C8-82744DC72C88}"/>
          </ac:spMkLst>
        </pc:spChg>
        <pc:spChg chg="add mod">
          <ac:chgData name="Derek Ritz" userId="8fe56b9ef4ca82ce" providerId="LiveId" clId="{DCD4B4A3-D16F-4E6A-8B3C-688477AB9336}" dt="2024-06-19T10:40:23.988" v="10424" actId="1076"/>
          <ac:spMkLst>
            <pc:docMk/>
            <pc:sldMk cId="885912948" sldId="1151"/>
            <ac:spMk id="14" creationId="{ED581846-672D-72D8-782A-9CC9DDB2B918}"/>
          </ac:spMkLst>
        </pc:spChg>
        <pc:spChg chg="add mod">
          <ac:chgData name="Derek Ritz" userId="8fe56b9ef4ca82ce" providerId="LiveId" clId="{DCD4B4A3-D16F-4E6A-8B3C-688477AB9336}" dt="2024-06-19T10:39:19.502" v="10403" actId="1076"/>
          <ac:spMkLst>
            <pc:docMk/>
            <pc:sldMk cId="885912948" sldId="1151"/>
            <ac:spMk id="15" creationId="{4D88AAAB-388A-E2DA-420C-14BF2A2722CF}"/>
          </ac:spMkLst>
        </pc:spChg>
        <pc:spChg chg="add">
          <ac:chgData name="Derek Ritz" userId="8fe56b9ef4ca82ce" providerId="LiveId" clId="{DCD4B4A3-D16F-4E6A-8B3C-688477AB9336}" dt="2024-06-19T10:19:16.961" v="10296"/>
          <ac:spMkLst>
            <pc:docMk/>
            <pc:sldMk cId="885912948" sldId="1151"/>
            <ac:spMk id="16" creationId="{FEC32E93-BAFF-BEB0-9F02-04E90D05F8DD}"/>
          </ac:spMkLst>
        </pc:spChg>
        <pc:spChg chg="add mod">
          <ac:chgData name="Derek Ritz" userId="8fe56b9ef4ca82ce" providerId="LiveId" clId="{DCD4B4A3-D16F-4E6A-8B3C-688477AB9336}" dt="2024-06-19T10:39:19.502" v="10403" actId="1076"/>
          <ac:spMkLst>
            <pc:docMk/>
            <pc:sldMk cId="885912948" sldId="1151"/>
            <ac:spMk id="18" creationId="{A2F4BA15-879C-81E6-C31A-7C26AEF1138D}"/>
          </ac:spMkLst>
        </pc:spChg>
        <pc:spChg chg="del">
          <ac:chgData name="Derek Ritz" userId="8fe56b9ef4ca82ce" providerId="LiveId" clId="{DCD4B4A3-D16F-4E6A-8B3C-688477AB9336}" dt="2024-06-19T10:19:46.330" v="10304" actId="478"/>
          <ac:spMkLst>
            <pc:docMk/>
            <pc:sldMk cId="885912948" sldId="1151"/>
            <ac:spMk id="19" creationId="{05426B15-B369-AECD-C336-973776EF4F72}"/>
          </ac:spMkLst>
        </pc:spChg>
        <pc:spChg chg="mod">
          <ac:chgData name="Derek Ritz" userId="8fe56b9ef4ca82ce" providerId="LiveId" clId="{DCD4B4A3-D16F-4E6A-8B3C-688477AB9336}" dt="2024-06-25T09:47:13.287" v="10867" actId="207"/>
          <ac:spMkLst>
            <pc:docMk/>
            <pc:sldMk cId="885912948" sldId="1151"/>
            <ac:spMk id="20" creationId="{BC9C6459-8BCB-D854-CE6D-CF220D2065EA}"/>
          </ac:spMkLst>
        </pc:spChg>
        <pc:spChg chg="del">
          <ac:chgData name="Derek Ritz" userId="8fe56b9ef4ca82ce" providerId="LiveId" clId="{DCD4B4A3-D16F-4E6A-8B3C-688477AB9336}" dt="2024-06-19T10:06:20.646" v="10126" actId="478"/>
          <ac:spMkLst>
            <pc:docMk/>
            <pc:sldMk cId="885912948" sldId="1151"/>
            <ac:spMk id="21" creationId="{AD62B924-C6CD-6A39-02E5-0001AE3B15F3}"/>
          </ac:spMkLst>
        </pc:spChg>
        <pc:spChg chg="del">
          <ac:chgData name="Derek Ritz" userId="8fe56b9ef4ca82ce" providerId="LiveId" clId="{DCD4B4A3-D16F-4E6A-8B3C-688477AB9336}" dt="2024-06-19T10:06:20.646" v="10126" actId="478"/>
          <ac:spMkLst>
            <pc:docMk/>
            <pc:sldMk cId="885912948" sldId="1151"/>
            <ac:spMk id="23" creationId="{D227152F-6C44-B789-8579-EFEEA5439E61}"/>
          </ac:spMkLst>
        </pc:spChg>
        <pc:spChg chg="add mod">
          <ac:chgData name="Derek Ritz" userId="8fe56b9ef4ca82ce" providerId="LiveId" clId="{DCD4B4A3-D16F-4E6A-8B3C-688477AB9336}" dt="2024-06-25T09:47:13.287" v="10867" actId="207"/>
          <ac:spMkLst>
            <pc:docMk/>
            <pc:sldMk cId="885912948" sldId="1151"/>
            <ac:spMk id="24" creationId="{33D78117-483C-DECB-7097-7832A0296516}"/>
          </ac:spMkLst>
        </pc:spChg>
        <pc:spChg chg="del">
          <ac:chgData name="Derek Ritz" userId="8fe56b9ef4ca82ce" providerId="LiveId" clId="{DCD4B4A3-D16F-4E6A-8B3C-688477AB9336}" dt="2024-06-19T10:06:20.646" v="10126" actId="478"/>
          <ac:spMkLst>
            <pc:docMk/>
            <pc:sldMk cId="885912948" sldId="1151"/>
            <ac:spMk id="25" creationId="{117A7680-5273-21C1-BCA3-C37B133ED60F}"/>
          </ac:spMkLst>
        </pc:spChg>
        <pc:spChg chg="add mod">
          <ac:chgData name="Derek Ritz" userId="8fe56b9ef4ca82ce" providerId="LiveId" clId="{DCD4B4A3-D16F-4E6A-8B3C-688477AB9336}" dt="2024-06-19T10:39:19.502" v="10403" actId="1076"/>
          <ac:spMkLst>
            <pc:docMk/>
            <pc:sldMk cId="885912948" sldId="1151"/>
            <ac:spMk id="26" creationId="{73F7B47D-0FF1-24F8-A18C-6251DF51D46B}"/>
          </ac:spMkLst>
        </pc:spChg>
        <pc:spChg chg="del">
          <ac:chgData name="Derek Ritz" userId="8fe56b9ef4ca82ce" providerId="LiveId" clId="{DCD4B4A3-D16F-4E6A-8B3C-688477AB9336}" dt="2024-06-19T10:06:25.978" v="10127" actId="478"/>
          <ac:spMkLst>
            <pc:docMk/>
            <pc:sldMk cId="885912948" sldId="1151"/>
            <ac:spMk id="27" creationId="{CC6B3313-FD92-D52F-88C1-AC21ABF0A4C4}"/>
          </ac:spMkLst>
        </pc:spChg>
        <pc:spChg chg="add mod">
          <ac:chgData name="Derek Ritz" userId="8fe56b9ef4ca82ce" providerId="LiveId" clId="{DCD4B4A3-D16F-4E6A-8B3C-688477AB9336}" dt="2024-06-19T10:39:19.502" v="10403" actId="1076"/>
          <ac:spMkLst>
            <pc:docMk/>
            <pc:sldMk cId="885912948" sldId="1151"/>
            <ac:spMk id="28" creationId="{E0E8A649-1DB4-CBA1-3AAC-368F29D3F161}"/>
          </ac:spMkLst>
        </pc:spChg>
        <pc:spChg chg="del">
          <ac:chgData name="Derek Ritz" userId="8fe56b9ef4ca82ce" providerId="LiveId" clId="{DCD4B4A3-D16F-4E6A-8B3C-688477AB9336}" dt="2024-06-19T10:06:25.978" v="10127" actId="478"/>
          <ac:spMkLst>
            <pc:docMk/>
            <pc:sldMk cId="885912948" sldId="1151"/>
            <ac:spMk id="29" creationId="{85F1C94A-B440-4C7C-A856-AFD2FEE031DD}"/>
          </ac:spMkLst>
        </pc:spChg>
        <pc:spChg chg="del">
          <ac:chgData name="Derek Ritz" userId="8fe56b9ef4ca82ce" providerId="LiveId" clId="{DCD4B4A3-D16F-4E6A-8B3C-688477AB9336}" dt="2024-06-19T10:13:12.903" v="10268" actId="478"/>
          <ac:spMkLst>
            <pc:docMk/>
            <pc:sldMk cId="885912948" sldId="1151"/>
            <ac:spMk id="31" creationId="{CB11EDAB-0FC6-1B00-1F78-972434FA27BD}"/>
          </ac:spMkLst>
        </pc:spChg>
        <pc:picChg chg="del">
          <ac:chgData name="Derek Ritz" userId="8fe56b9ef4ca82ce" providerId="LiveId" clId="{DCD4B4A3-D16F-4E6A-8B3C-688477AB9336}" dt="2024-06-19T10:08:18.504" v="10203" actId="478"/>
          <ac:picMkLst>
            <pc:docMk/>
            <pc:sldMk cId="885912948" sldId="1151"/>
            <ac:picMk id="3" creationId="{C4CFEBE2-84DA-EF3B-C692-07EBDFF48FC4}"/>
          </ac:picMkLst>
        </pc:picChg>
        <pc:picChg chg="add del mod">
          <ac:chgData name="Derek Ritz" userId="8fe56b9ef4ca82ce" providerId="LiveId" clId="{DCD4B4A3-D16F-4E6A-8B3C-688477AB9336}" dt="2024-06-19T10:09:34.200" v="10225" actId="478"/>
          <ac:picMkLst>
            <pc:docMk/>
            <pc:sldMk cId="885912948" sldId="1151"/>
            <ac:picMk id="9" creationId="{ADF477FD-1713-B33C-1CF8-0232D5A19FFD}"/>
          </ac:picMkLst>
        </pc:picChg>
        <pc:picChg chg="add mod">
          <ac:chgData name="Derek Ritz" userId="8fe56b9ef4ca82ce" providerId="LiveId" clId="{DCD4B4A3-D16F-4E6A-8B3C-688477AB9336}" dt="2024-06-19T10:39:19.502" v="10403" actId="1076"/>
          <ac:picMkLst>
            <pc:docMk/>
            <pc:sldMk cId="885912948" sldId="1151"/>
            <ac:picMk id="17" creationId="{2A835D51-9D62-4472-2432-77A44A9F1247}"/>
          </ac:picMkLst>
        </pc:picChg>
        <pc:picChg chg="add mod">
          <ac:chgData name="Derek Ritz" userId="8fe56b9ef4ca82ce" providerId="LiveId" clId="{DCD4B4A3-D16F-4E6A-8B3C-688477AB9336}" dt="2024-06-19T10:39:19.502" v="10403" actId="1076"/>
          <ac:picMkLst>
            <pc:docMk/>
            <pc:sldMk cId="885912948" sldId="1151"/>
            <ac:picMk id="22" creationId="{0ADC89C2-15EE-3621-C19A-940AE489F076}"/>
          </ac:picMkLst>
        </pc:picChg>
        <pc:picChg chg="add mod">
          <ac:chgData name="Derek Ritz" userId="8fe56b9ef4ca82ce" providerId="LiveId" clId="{DCD4B4A3-D16F-4E6A-8B3C-688477AB9336}" dt="2024-06-19T10:39:19.502" v="10403" actId="1076"/>
          <ac:picMkLst>
            <pc:docMk/>
            <pc:sldMk cId="885912948" sldId="1151"/>
            <ac:picMk id="30" creationId="{6F62032D-5619-0EF5-79B7-EE3699221C46}"/>
          </ac:picMkLst>
        </pc:picChg>
        <pc:picChg chg="del">
          <ac:chgData name="Derek Ritz" userId="8fe56b9ef4ca82ce" providerId="LiveId" clId="{DCD4B4A3-D16F-4E6A-8B3C-688477AB9336}" dt="2024-06-19T10:13:12.903" v="10268" actId="478"/>
          <ac:picMkLst>
            <pc:docMk/>
            <pc:sldMk cId="885912948" sldId="1151"/>
            <ac:picMk id="34" creationId="{551C881A-C5DF-1993-48F7-4285E7FDB079}"/>
          </ac:picMkLst>
        </pc:picChg>
        <pc:picChg chg="del">
          <ac:chgData name="Derek Ritz" userId="8fe56b9ef4ca82ce" providerId="LiveId" clId="{DCD4B4A3-D16F-4E6A-8B3C-688477AB9336}" dt="2024-06-19T10:06:20.646" v="10126" actId="478"/>
          <ac:picMkLst>
            <pc:docMk/>
            <pc:sldMk cId="885912948" sldId="1151"/>
            <ac:picMk id="1026" creationId="{46AA2FD2-13AA-3B5F-15AD-3F0A6B20D376}"/>
          </ac:picMkLst>
        </pc:picChg>
        <pc:picChg chg="del">
          <ac:chgData name="Derek Ritz" userId="8fe56b9ef4ca82ce" providerId="LiveId" clId="{DCD4B4A3-D16F-4E6A-8B3C-688477AB9336}" dt="2024-06-19T10:06:20.646" v="10126" actId="478"/>
          <ac:picMkLst>
            <pc:docMk/>
            <pc:sldMk cId="885912948" sldId="1151"/>
            <ac:picMk id="1028" creationId="{76B5EECB-E9E0-FD2A-5688-E2278BC36470}"/>
          </ac:picMkLst>
        </pc:picChg>
        <pc:picChg chg="del">
          <ac:chgData name="Derek Ritz" userId="8fe56b9ef4ca82ce" providerId="LiveId" clId="{DCD4B4A3-D16F-4E6A-8B3C-688477AB9336}" dt="2024-06-19T10:06:20.646" v="10126" actId="478"/>
          <ac:picMkLst>
            <pc:docMk/>
            <pc:sldMk cId="885912948" sldId="1151"/>
            <ac:picMk id="1030" creationId="{C1ADCE9D-86F1-BBEB-6881-0D4AC1239122}"/>
          </ac:picMkLst>
        </pc:picChg>
        <pc:picChg chg="del">
          <ac:chgData name="Derek Ritz" userId="8fe56b9ef4ca82ce" providerId="LiveId" clId="{DCD4B4A3-D16F-4E6A-8B3C-688477AB9336}" dt="2024-06-19T10:06:25.978" v="10127" actId="478"/>
          <ac:picMkLst>
            <pc:docMk/>
            <pc:sldMk cId="885912948" sldId="1151"/>
            <ac:picMk id="1032" creationId="{4B3B1709-8318-6F5A-DF1F-D7183B990D63}"/>
          </ac:picMkLst>
        </pc:picChg>
        <pc:picChg chg="del">
          <ac:chgData name="Derek Ritz" userId="8fe56b9ef4ca82ce" providerId="LiveId" clId="{DCD4B4A3-D16F-4E6A-8B3C-688477AB9336}" dt="2024-06-19T10:06:25.978" v="10127" actId="478"/>
          <ac:picMkLst>
            <pc:docMk/>
            <pc:sldMk cId="885912948" sldId="1151"/>
            <ac:picMk id="1034" creationId="{A82F0F43-7D9A-FA68-800E-48BC20E1C76B}"/>
          </ac:picMkLst>
        </pc:picChg>
        <pc:picChg chg="add mod">
          <ac:chgData name="Derek Ritz" userId="8fe56b9ef4ca82ce" providerId="LiveId" clId="{DCD4B4A3-D16F-4E6A-8B3C-688477AB9336}" dt="2024-06-19T10:13:04.543" v="10267" actId="1035"/>
          <ac:picMkLst>
            <pc:docMk/>
            <pc:sldMk cId="885912948" sldId="1151"/>
            <ac:picMk id="2050" creationId="{E3BBC9AB-2E4F-9737-6349-AC2B4473DD5E}"/>
          </ac:picMkLst>
        </pc:picChg>
        <pc:picChg chg="add mod">
          <ac:chgData name="Derek Ritz" userId="8fe56b9ef4ca82ce" providerId="LiveId" clId="{DCD4B4A3-D16F-4E6A-8B3C-688477AB9336}" dt="2024-06-19T10:35:44.309" v="10366" actId="1035"/>
          <ac:picMkLst>
            <pc:docMk/>
            <pc:sldMk cId="885912948" sldId="1151"/>
            <ac:picMk id="2052" creationId="{E7ED0087-9CD2-7F7D-4417-1F9B4DFFEBB5}"/>
          </ac:picMkLst>
        </pc:picChg>
        <pc:picChg chg="add mod">
          <ac:chgData name="Derek Ritz" userId="8fe56b9ef4ca82ce" providerId="LiveId" clId="{DCD4B4A3-D16F-4E6A-8B3C-688477AB9336}" dt="2024-06-19T10:35:48.645" v="10371" actId="1035"/>
          <ac:picMkLst>
            <pc:docMk/>
            <pc:sldMk cId="885912948" sldId="1151"/>
            <ac:picMk id="2054" creationId="{4FB2361B-71CE-F409-3207-CA39FA98DB2F}"/>
          </ac:picMkLst>
        </pc:picChg>
        <pc:picChg chg="add mod">
          <ac:chgData name="Derek Ritz" userId="8fe56b9ef4ca82ce" providerId="LiveId" clId="{DCD4B4A3-D16F-4E6A-8B3C-688477AB9336}" dt="2024-06-19T10:40:23.988" v="10424" actId="1076"/>
          <ac:picMkLst>
            <pc:docMk/>
            <pc:sldMk cId="885912948" sldId="1151"/>
            <ac:picMk id="2056" creationId="{24F132F1-FCCB-58F9-5E24-BAB1ED2B5DB0}"/>
          </ac:picMkLst>
        </pc:picChg>
        <pc:picChg chg="add mod">
          <ac:chgData name="Derek Ritz" userId="8fe56b9ef4ca82ce" providerId="LiveId" clId="{DCD4B4A3-D16F-4E6A-8B3C-688477AB9336}" dt="2024-06-19T10:40:23.988" v="10424" actId="1076"/>
          <ac:picMkLst>
            <pc:docMk/>
            <pc:sldMk cId="885912948" sldId="1151"/>
            <ac:picMk id="2058" creationId="{B90BB5EF-FBC2-2D8A-EF77-5FA9250AB3F8}"/>
          </ac:picMkLst>
        </pc:picChg>
        <pc:picChg chg="add mod">
          <ac:chgData name="Derek Ritz" userId="8fe56b9ef4ca82ce" providerId="LiveId" clId="{DCD4B4A3-D16F-4E6A-8B3C-688477AB9336}" dt="2024-06-19T10:40:23.988" v="10424" actId="1076"/>
          <ac:picMkLst>
            <pc:docMk/>
            <pc:sldMk cId="885912948" sldId="1151"/>
            <ac:picMk id="2060" creationId="{3117D4BC-6068-AED3-12EE-F7DD8BAC3BCA}"/>
          </ac:picMkLst>
        </pc:picChg>
        <pc:picChg chg="add del">
          <ac:chgData name="Derek Ritz" userId="8fe56b9ef4ca82ce" providerId="LiveId" clId="{DCD4B4A3-D16F-4E6A-8B3C-688477AB9336}" dt="2024-06-19T10:25:34.443" v="10310" actId="478"/>
          <ac:picMkLst>
            <pc:docMk/>
            <pc:sldMk cId="885912948" sldId="1151"/>
            <ac:picMk id="2064" creationId="{05F57502-5B26-DA0E-A550-E5B0FBC66948}"/>
          </ac:picMkLst>
        </pc:picChg>
        <pc:picChg chg="add mod">
          <ac:chgData name="Derek Ritz" userId="8fe56b9ef4ca82ce" providerId="LiveId" clId="{DCD4B4A3-D16F-4E6A-8B3C-688477AB9336}" dt="2024-06-19T10:39:19.502" v="10403" actId="1076"/>
          <ac:picMkLst>
            <pc:docMk/>
            <pc:sldMk cId="885912948" sldId="1151"/>
            <ac:picMk id="2066" creationId="{F0E629A9-7799-F2CA-4F37-E0FE07F1A7A9}"/>
          </ac:picMkLst>
        </pc:picChg>
      </pc:sldChg>
      <pc:sldChg chg="addSp delSp modSp add mod">
        <pc:chgData name="Derek Ritz" userId="8fe56b9ef4ca82ce" providerId="LiveId" clId="{DCD4B4A3-D16F-4E6A-8B3C-688477AB9336}" dt="2024-06-25T09:39:09.834" v="10719" actId="207"/>
        <pc:sldMkLst>
          <pc:docMk/>
          <pc:sldMk cId="3807791534" sldId="1152"/>
        </pc:sldMkLst>
        <pc:spChg chg="del">
          <ac:chgData name="Derek Ritz" userId="8fe56b9ef4ca82ce" providerId="LiveId" clId="{DCD4B4A3-D16F-4E6A-8B3C-688477AB9336}" dt="2024-06-25T09:27:42.671" v="10584" actId="478"/>
          <ac:spMkLst>
            <pc:docMk/>
            <pc:sldMk cId="3807791534" sldId="1152"/>
            <ac:spMk id="2" creationId="{0669F7C3-D749-0C15-95D1-4EA3DA9E1656}"/>
          </ac:spMkLst>
        </pc:spChg>
        <pc:spChg chg="add mod">
          <ac:chgData name="Derek Ritz" userId="8fe56b9ef4ca82ce" providerId="LiveId" clId="{DCD4B4A3-D16F-4E6A-8B3C-688477AB9336}" dt="2024-06-25T09:32:57.429" v="10650" actId="693"/>
          <ac:spMkLst>
            <pc:docMk/>
            <pc:sldMk cId="3807791534" sldId="1152"/>
            <ac:spMk id="3" creationId="{C34EAB46-AE76-28F3-1EFF-0522DB91C107}"/>
          </ac:spMkLst>
        </pc:spChg>
        <pc:spChg chg="add mod">
          <ac:chgData name="Derek Ritz" userId="8fe56b9ef4ca82ce" providerId="LiveId" clId="{DCD4B4A3-D16F-4E6A-8B3C-688477AB9336}" dt="2024-06-25T09:32:57.429" v="10650" actId="693"/>
          <ac:spMkLst>
            <pc:docMk/>
            <pc:sldMk cId="3807791534" sldId="1152"/>
            <ac:spMk id="26" creationId="{32828CA7-7816-F241-09C0-FC1C8CB3E28F}"/>
          </ac:spMkLst>
        </pc:spChg>
        <pc:spChg chg="add mod">
          <ac:chgData name="Derek Ritz" userId="8fe56b9ef4ca82ce" providerId="LiveId" clId="{DCD4B4A3-D16F-4E6A-8B3C-688477AB9336}" dt="2024-06-25T09:32:57.429" v="10650" actId="693"/>
          <ac:spMkLst>
            <pc:docMk/>
            <pc:sldMk cId="3807791534" sldId="1152"/>
            <ac:spMk id="28" creationId="{1509A7D8-9F3D-19D8-0480-1E4701DD72CA}"/>
          </ac:spMkLst>
        </pc:spChg>
        <pc:spChg chg="add mod">
          <ac:chgData name="Derek Ritz" userId="8fe56b9ef4ca82ce" providerId="LiveId" clId="{DCD4B4A3-D16F-4E6A-8B3C-688477AB9336}" dt="2024-06-25T09:32:57.429" v="10650" actId="693"/>
          <ac:spMkLst>
            <pc:docMk/>
            <pc:sldMk cId="3807791534" sldId="1152"/>
            <ac:spMk id="31" creationId="{80B7BD42-9BD6-1688-F883-107EE2800B07}"/>
          </ac:spMkLst>
        </pc:spChg>
        <pc:spChg chg="add mod">
          <ac:chgData name="Derek Ritz" userId="8fe56b9ef4ca82ce" providerId="LiveId" clId="{DCD4B4A3-D16F-4E6A-8B3C-688477AB9336}" dt="2024-06-25T09:32:16.204" v="10648" actId="113"/>
          <ac:spMkLst>
            <pc:docMk/>
            <pc:sldMk cId="3807791534" sldId="1152"/>
            <ac:spMk id="32" creationId="{4467865D-6468-9C80-D2B5-20D6C28BC1F6}"/>
          </ac:spMkLst>
        </pc:spChg>
        <pc:spChg chg="add mod">
          <ac:chgData name="Derek Ritz" userId="8fe56b9ef4ca82ce" providerId="LiveId" clId="{DCD4B4A3-D16F-4E6A-8B3C-688477AB9336}" dt="2024-06-25T09:32:16.204" v="10648" actId="113"/>
          <ac:spMkLst>
            <pc:docMk/>
            <pc:sldMk cId="3807791534" sldId="1152"/>
            <ac:spMk id="45" creationId="{3B32229A-A40B-398E-028A-DA6123D59998}"/>
          </ac:spMkLst>
        </pc:spChg>
        <pc:spChg chg="add mod">
          <ac:chgData name="Derek Ritz" userId="8fe56b9ef4ca82ce" providerId="LiveId" clId="{DCD4B4A3-D16F-4E6A-8B3C-688477AB9336}" dt="2024-06-25T09:34:27.546" v="10658" actId="14100"/>
          <ac:spMkLst>
            <pc:docMk/>
            <pc:sldMk cId="3807791534" sldId="1152"/>
            <ac:spMk id="46" creationId="{A0FFEFEA-FFAB-673B-9254-1A53C4AE561E}"/>
          </ac:spMkLst>
        </pc:spChg>
        <pc:spChg chg="add mod">
          <ac:chgData name="Derek Ritz" userId="8fe56b9ef4ca82ce" providerId="LiveId" clId="{DCD4B4A3-D16F-4E6A-8B3C-688477AB9336}" dt="2024-06-25T09:34:52.689" v="10673" actId="207"/>
          <ac:spMkLst>
            <pc:docMk/>
            <pc:sldMk cId="3807791534" sldId="1152"/>
            <ac:spMk id="47" creationId="{699955D9-FA10-B9C7-7D9C-843E4A2CE9C6}"/>
          </ac:spMkLst>
        </pc:spChg>
        <pc:spChg chg="add del mod">
          <ac:chgData name="Derek Ritz" userId="8fe56b9ef4ca82ce" providerId="LiveId" clId="{DCD4B4A3-D16F-4E6A-8B3C-688477AB9336}" dt="2024-06-25T09:38:59.870" v="10718" actId="478"/>
          <ac:spMkLst>
            <pc:docMk/>
            <pc:sldMk cId="3807791534" sldId="1152"/>
            <ac:spMk id="61" creationId="{D6674F85-11F8-3330-2E6F-81AAD48CD4D8}"/>
          </ac:spMkLst>
        </pc:spChg>
        <pc:spChg chg="add mod">
          <ac:chgData name="Derek Ritz" userId="8fe56b9ef4ca82ce" providerId="LiveId" clId="{DCD4B4A3-D16F-4E6A-8B3C-688477AB9336}" dt="2024-06-25T09:39:09.834" v="10719" actId="207"/>
          <ac:spMkLst>
            <pc:docMk/>
            <pc:sldMk cId="3807791534" sldId="1152"/>
            <ac:spMk id="62" creationId="{9D1251B0-0D34-64BF-7D76-1F64B4E5E7A6}"/>
          </ac:spMkLst>
        </pc:spChg>
        <pc:spChg chg="add mod">
          <ac:chgData name="Derek Ritz" userId="8fe56b9ef4ca82ce" providerId="LiveId" clId="{DCD4B4A3-D16F-4E6A-8B3C-688477AB9336}" dt="2024-06-25T09:39:09.834" v="10719" actId="207"/>
          <ac:spMkLst>
            <pc:docMk/>
            <pc:sldMk cId="3807791534" sldId="1152"/>
            <ac:spMk id="64" creationId="{BC12D4A9-6ACC-04EE-830B-76B23AF1ACF3}"/>
          </ac:spMkLst>
        </pc:spChg>
        <pc:spChg chg="mod">
          <ac:chgData name="Derek Ritz" userId="8fe56b9ef4ca82ce" providerId="LiveId" clId="{DCD4B4A3-D16F-4E6A-8B3C-688477AB9336}" dt="2024-06-25T09:37:44.115" v="10687" actId="1076"/>
          <ac:spMkLst>
            <pc:docMk/>
            <pc:sldMk cId="3807791534" sldId="1152"/>
            <ac:spMk id="90" creationId="{E37173F3-9A58-658A-05C3-E74BC4E5C558}"/>
          </ac:spMkLst>
        </pc:spChg>
        <pc:picChg chg="add mod">
          <ac:chgData name="Derek Ritz" userId="8fe56b9ef4ca82ce" providerId="LiveId" clId="{DCD4B4A3-D16F-4E6A-8B3C-688477AB9336}" dt="2024-06-25T09:38:09.302" v="10704" actId="12788"/>
          <ac:picMkLst>
            <pc:docMk/>
            <pc:sldMk cId="3807791534" sldId="1152"/>
            <ac:picMk id="55" creationId="{563ABE72-C8C9-4871-720C-1F179CE02DF4}"/>
          </ac:picMkLst>
        </pc:picChg>
        <pc:picChg chg="add mod">
          <ac:chgData name="Derek Ritz" userId="8fe56b9ef4ca82ce" providerId="LiveId" clId="{DCD4B4A3-D16F-4E6A-8B3C-688477AB9336}" dt="2024-06-25T09:38:09.302" v="10704" actId="12788"/>
          <ac:picMkLst>
            <pc:docMk/>
            <pc:sldMk cId="3807791534" sldId="1152"/>
            <ac:picMk id="58" creationId="{3492170E-780A-885A-75FC-7A8F6C5B1A5B}"/>
          </ac:picMkLst>
        </pc:picChg>
        <pc:cxnChg chg="add mod">
          <ac:chgData name="Derek Ritz" userId="8fe56b9ef4ca82ce" providerId="LiveId" clId="{DCD4B4A3-D16F-4E6A-8B3C-688477AB9336}" dt="2024-06-25T09:32:16.204" v="10648" actId="113"/>
          <ac:cxnSpMkLst>
            <pc:docMk/>
            <pc:sldMk cId="3807791534" sldId="1152"/>
            <ac:cxnSpMk id="39" creationId="{8E710C91-E428-5024-EDEC-8A5A4234195E}"/>
          </ac:cxnSpMkLst>
        </pc:cxnChg>
        <pc:cxnChg chg="add mod">
          <ac:chgData name="Derek Ritz" userId="8fe56b9ef4ca82ce" providerId="LiveId" clId="{DCD4B4A3-D16F-4E6A-8B3C-688477AB9336}" dt="2024-06-25T09:32:16.204" v="10648" actId="113"/>
          <ac:cxnSpMkLst>
            <pc:docMk/>
            <pc:sldMk cId="3807791534" sldId="1152"/>
            <ac:cxnSpMk id="41" creationId="{0B3476EC-2F68-C4BB-5CE0-831B20F88F7D}"/>
          </ac:cxnSpMkLst>
        </pc:cxnChg>
      </pc:sldChg>
      <pc:sldMasterChg chg="addSp delSp modSp mod">
        <pc:chgData name="Derek Ritz" userId="8fe56b9ef4ca82ce" providerId="LiveId" clId="{DCD4B4A3-D16F-4E6A-8B3C-688477AB9336}" dt="2024-06-17T15:54:07.626" v="2" actId="2711"/>
        <pc:sldMasterMkLst>
          <pc:docMk/>
          <pc:sldMasterMk cId="0" sldId="2147483648"/>
        </pc:sldMasterMkLst>
        <pc:spChg chg="mod">
          <ac:chgData name="Derek Ritz" userId="8fe56b9ef4ca82ce" providerId="LiveId" clId="{DCD4B4A3-D16F-4E6A-8B3C-688477AB9336}" dt="2024-06-17T15:54:07.626" v="2" actId="2711"/>
          <ac:spMkLst>
            <pc:docMk/>
            <pc:sldMasterMk cId="0" sldId="2147483648"/>
            <ac:spMk id="2" creationId="{00000000-0000-0000-0000-000000000000}"/>
          </ac:spMkLst>
        </pc:spChg>
        <pc:spChg chg="mod">
          <ac:chgData name="Derek Ritz" userId="8fe56b9ef4ca82ce" providerId="LiveId" clId="{DCD4B4A3-D16F-4E6A-8B3C-688477AB9336}" dt="2024-06-17T15:54:07.626" v="2" actId="2711"/>
          <ac:spMkLst>
            <pc:docMk/>
            <pc:sldMasterMk cId="0" sldId="2147483648"/>
            <ac:spMk id="3" creationId="{00000000-0000-0000-0000-000000000000}"/>
          </ac:spMkLst>
        </pc:spChg>
        <pc:picChg chg="add mod">
          <ac:chgData name="Derek Ritz" userId="8fe56b9ef4ca82ce" providerId="LiveId" clId="{DCD4B4A3-D16F-4E6A-8B3C-688477AB9336}" dt="2024-06-17T15:53:57.831" v="1"/>
          <ac:picMkLst>
            <pc:docMk/>
            <pc:sldMasterMk cId="0" sldId="2147483648"/>
            <ac:picMk id="5" creationId="{52141835-A796-452E-E20B-DEF3AE55D414}"/>
          </ac:picMkLst>
        </pc:picChg>
        <pc:picChg chg="del">
          <ac:chgData name="Derek Ritz" userId="8fe56b9ef4ca82ce" providerId="LiveId" clId="{DCD4B4A3-D16F-4E6A-8B3C-688477AB9336}" dt="2024-06-17T15:53:56.499" v="0" actId="478"/>
          <ac:picMkLst>
            <pc:docMk/>
            <pc:sldMasterMk cId="0" sldId="2147483648"/>
            <ac:picMk id="8" creationId="{00000000-0000-0000-0000-000000000000}"/>
          </ac:picMkLst>
        </pc:picChg>
      </pc:sldMasterChg>
    </pc:docChg>
  </pc:docChgLst>
  <pc:docChgLst>
    <pc:chgData name="Derek Ritz" userId="8fe56b9ef4ca82ce" providerId="LiveId" clId="{1B9EBA46-AEDB-4F5D-9B7C-617A1837C697}"/>
    <pc:docChg chg="addSld modSld">
      <pc:chgData name="Derek Ritz" userId="8fe56b9ef4ca82ce" providerId="LiveId" clId="{1B9EBA46-AEDB-4F5D-9B7C-617A1837C697}" dt="2024-08-01T01:45:16.541" v="2"/>
      <pc:docMkLst>
        <pc:docMk/>
      </pc:docMkLst>
      <pc:sldChg chg="add">
        <pc:chgData name="Derek Ritz" userId="8fe56b9ef4ca82ce" providerId="LiveId" clId="{1B9EBA46-AEDB-4F5D-9B7C-617A1837C697}" dt="2024-08-01T01:42:57.693" v="0"/>
        <pc:sldMkLst>
          <pc:docMk/>
          <pc:sldMk cId="1729466067" sldId="987"/>
        </pc:sldMkLst>
      </pc:sldChg>
      <pc:sldChg chg="add">
        <pc:chgData name="Derek Ritz" userId="8fe56b9ef4ca82ce" providerId="LiveId" clId="{1B9EBA46-AEDB-4F5D-9B7C-617A1837C697}" dt="2024-08-01T01:43:50.497" v="1"/>
        <pc:sldMkLst>
          <pc:docMk/>
          <pc:sldMk cId="1549344812" sldId="991"/>
        </pc:sldMkLst>
      </pc:sldChg>
      <pc:sldChg chg="add">
        <pc:chgData name="Derek Ritz" userId="8fe56b9ef4ca82ce" providerId="LiveId" clId="{1B9EBA46-AEDB-4F5D-9B7C-617A1837C697}" dt="2024-08-01T01:45:16.541" v="2"/>
        <pc:sldMkLst>
          <pc:docMk/>
          <pc:sldMk cId="2149776022" sldId="992"/>
        </pc:sldMkLst>
      </pc:sldChg>
      <pc:sldChg chg="add">
        <pc:chgData name="Derek Ritz" userId="8fe56b9ef4ca82ce" providerId="LiveId" clId="{1B9EBA46-AEDB-4F5D-9B7C-617A1837C697}" dt="2024-08-01T01:45:16.541" v="2"/>
        <pc:sldMkLst>
          <pc:docMk/>
          <pc:sldMk cId="1680321819" sldId="993"/>
        </pc:sldMkLst>
      </pc:sldChg>
      <pc:sldChg chg="add">
        <pc:chgData name="Derek Ritz" userId="8fe56b9ef4ca82ce" providerId="LiveId" clId="{1B9EBA46-AEDB-4F5D-9B7C-617A1837C697}" dt="2024-08-01T01:45:16.541" v="2"/>
        <pc:sldMkLst>
          <pc:docMk/>
          <pc:sldMk cId="2113508568" sldId="994"/>
        </pc:sldMkLst>
      </pc:sldChg>
      <pc:sldChg chg="add">
        <pc:chgData name="Derek Ritz" userId="8fe56b9ef4ca82ce" providerId="LiveId" clId="{1B9EBA46-AEDB-4F5D-9B7C-617A1837C697}" dt="2024-08-01T01:45:16.541" v="2"/>
        <pc:sldMkLst>
          <pc:docMk/>
          <pc:sldMk cId="1335452285" sldId="995"/>
        </pc:sldMkLst>
      </pc:sldChg>
      <pc:sldChg chg="add">
        <pc:chgData name="Derek Ritz" userId="8fe56b9ef4ca82ce" providerId="LiveId" clId="{1B9EBA46-AEDB-4F5D-9B7C-617A1837C697}" dt="2024-08-01T01:45:16.541" v="2"/>
        <pc:sldMkLst>
          <pc:docMk/>
          <pc:sldMk cId="2822951689" sldId="996"/>
        </pc:sldMkLst>
      </pc:sldChg>
      <pc:sldChg chg="add">
        <pc:chgData name="Derek Ritz" userId="8fe56b9ef4ca82ce" providerId="LiveId" clId="{1B9EBA46-AEDB-4F5D-9B7C-617A1837C697}" dt="2024-08-01T01:42:57.693" v="0"/>
        <pc:sldMkLst>
          <pc:docMk/>
          <pc:sldMk cId="3209504329" sldId="1196"/>
        </pc:sldMkLst>
      </pc:sldChg>
      <pc:sldChg chg="add">
        <pc:chgData name="Derek Ritz" userId="8fe56b9ef4ca82ce" providerId="LiveId" clId="{1B9EBA46-AEDB-4F5D-9B7C-617A1837C697}" dt="2024-08-01T01:42:57.693" v="0"/>
        <pc:sldMkLst>
          <pc:docMk/>
          <pc:sldMk cId="2711576320" sldId="1197"/>
        </pc:sldMkLst>
      </pc:sldChg>
      <pc:sldChg chg="add">
        <pc:chgData name="Derek Ritz" userId="8fe56b9ef4ca82ce" providerId="LiveId" clId="{1B9EBA46-AEDB-4F5D-9B7C-617A1837C697}" dt="2024-08-01T01:43:50.497" v="1"/>
        <pc:sldMkLst>
          <pc:docMk/>
          <pc:sldMk cId="3900324299" sldId="1198"/>
        </pc:sldMkLst>
      </pc:sldChg>
      <pc:sldChg chg="add">
        <pc:chgData name="Derek Ritz" userId="8fe56b9ef4ca82ce" providerId="LiveId" clId="{1B9EBA46-AEDB-4F5D-9B7C-617A1837C697}" dt="2024-08-01T01:43:50.497" v="1"/>
        <pc:sldMkLst>
          <pc:docMk/>
          <pc:sldMk cId="3637603980" sldId="1199"/>
        </pc:sldMkLst>
      </pc:sldChg>
    </pc:docChg>
  </pc:docChgLst>
  <pc:docChgLst>
    <pc:chgData name="Derek Ritz" userId="8fe56b9ef4ca82ce" providerId="LiveId" clId="{EC3DDB3F-18AC-49EB-96B1-8C4D9728A211}"/>
    <pc:docChg chg="undo custSel addSld delSld modSld sldOrd modSection">
      <pc:chgData name="Derek Ritz" userId="8fe56b9ef4ca82ce" providerId="LiveId" clId="{EC3DDB3F-18AC-49EB-96B1-8C4D9728A211}" dt="2024-07-28T15:32:08.670" v="526" actId="20577"/>
      <pc:docMkLst>
        <pc:docMk/>
      </pc:docMkLst>
      <pc:sldChg chg="del">
        <pc:chgData name="Derek Ritz" userId="8fe56b9ef4ca82ce" providerId="LiveId" clId="{EC3DDB3F-18AC-49EB-96B1-8C4D9728A211}" dt="2024-07-28T15:26:21.847" v="169" actId="47"/>
        <pc:sldMkLst>
          <pc:docMk/>
          <pc:sldMk cId="849988940" sldId="987"/>
        </pc:sldMkLst>
      </pc:sldChg>
      <pc:sldChg chg="del">
        <pc:chgData name="Derek Ritz" userId="8fe56b9ef4ca82ce" providerId="LiveId" clId="{EC3DDB3F-18AC-49EB-96B1-8C4D9728A211}" dt="2024-07-28T15:26:21.847" v="169" actId="47"/>
        <pc:sldMkLst>
          <pc:docMk/>
          <pc:sldMk cId="2812851617" sldId="1096"/>
        </pc:sldMkLst>
      </pc:sldChg>
      <pc:sldChg chg="del">
        <pc:chgData name="Derek Ritz" userId="8fe56b9ef4ca82ce" providerId="LiveId" clId="{EC3DDB3F-18AC-49EB-96B1-8C4D9728A211}" dt="2024-07-28T15:26:21.847" v="169" actId="47"/>
        <pc:sldMkLst>
          <pc:docMk/>
          <pc:sldMk cId="162529732" sldId="1100"/>
        </pc:sldMkLst>
      </pc:sldChg>
      <pc:sldChg chg="modSp del mod">
        <pc:chgData name="Derek Ritz" userId="8fe56b9ef4ca82ce" providerId="LiveId" clId="{EC3DDB3F-18AC-49EB-96B1-8C4D9728A211}" dt="2024-07-28T15:26:21.847" v="169" actId="47"/>
        <pc:sldMkLst>
          <pc:docMk/>
          <pc:sldMk cId="2646013864" sldId="1103"/>
        </pc:sldMkLst>
        <pc:spChg chg="mod">
          <ac:chgData name="Derek Ritz" userId="8fe56b9ef4ca82ce" providerId="LiveId" clId="{EC3DDB3F-18AC-49EB-96B1-8C4D9728A211}" dt="2024-07-20T14:52:30.343" v="0" actId="6549"/>
          <ac:spMkLst>
            <pc:docMk/>
            <pc:sldMk cId="2646013864" sldId="1103"/>
            <ac:spMk id="17" creationId="{A0C0CD9C-68E0-9F2A-2D91-DEDF1E4FE99A}"/>
          </ac:spMkLst>
        </pc:spChg>
      </pc:sldChg>
      <pc:sldChg chg="del">
        <pc:chgData name="Derek Ritz" userId="8fe56b9ef4ca82ce" providerId="LiveId" clId="{EC3DDB3F-18AC-49EB-96B1-8C4D9728A211}" dt="2024-07-28T15:26:21.847" v="169" actId="47"/>
        <pc:sldMkLst>
          <pc:docMk/>
          <pc:sldMk cId="1076951791" sldId="1104"/>
        </pc:sldMkLst>
      </pc:sldChg>
      <pc:sldChg chg="del">
        <pc:chgData name="Derek Ritz" userId="8fe56b9ef4ca82ce" providerId="LiveId" clId="{EC3DDB3F-18AC-49EB-96B1-8C4D9728A211}" dt="2024-07-28T15:26:21.847" v="169" actId="47"/>
        <pc:sldMkLst>
          <pc:docMk/>
          <pc:sldMk cId="3502433894" sldId="1105"/>
        </pc:sldMkLst>
      </pc:sldChg>
      <pc:sldChg chg="del">
        <pc:chgData name="Derek Ritz" userId="8fe56b9ef4ca82ce" providerId="LiveId" clId="{EC3DDB3F-18AC-49EB-96B1-8C4D9728A211}" dt="2024-07-28T15:26:21.847" v="169" actId="47"/>
        <pc:sldMkLst>
          <pc:docMk/>
          <pc:sldMk cId="4267977916" sldId="1108"/>
        </pc:sldMkLst>
      </pc:sldChg>
      <pc:sldChg chg="del">
        <pc:chgData name="Derek Ritz" userId="8fe56b9ef4ca82ce" providerId="LiveId" clId="{EC3DDB3F-18AC-49EB-96B1-8C4D9728A211}" dt="2024-07-28T15:26:21.847" v="169" actId="47"/>
        <pc:sldMkLst>
          <pc:docMk/>
          <pc:sldMk cId="871613973" sldId="1109"/>
        </pc:sldMkLst>
      </pc:sldChg>
      <pc:sldChg chg="del">
        <pc:chgData name="Derek Ritz" userId="8fe56b9ef4ca82ce" providerId="LiveId" clId="{EC3DDB3F-18AC-49EB-96B1-8C4D9728A211}" dt="2024-07-28T15:26:21.847" v="169" actId="47"/>
        <pc:sldMkLst>
          <pc:docMk/>
          <pc:sldMk cId="1772579868" sldId="1110"/>
        </pc:sldMkLst>
      </pc:sldChg>
      <pc:sldChg chg="del">
        <pc:chgData name="Derek Ritz" userId="8fe56b9ef4ca82ce" providerId="LiveId" clId="{EC3DDB3F-18AC-49EB-96B1-8C4D9728A211}" dt="2024-07-28T15:26:21.847" v="169" actId="47"/>
        <pc:sldMkLst>
          <pc:docMk/>
          <pc:sldMk cId="1142618525" sldId="1111"/>
        </pc:sldMkLst>
      </pc:sldChg>
      <pc:sldChg chg="del">
        <pc:chgData name="Derek Ritz" userId="8fe56b9ef4ca82ce" providerId="LiveId" clId="{EC3DDB3F-18AC-49EB-96B1-8C4D9728A211}" dt="2024-07-28T15:26:21.847" v="169" actId="47"/>
        <pc:sldMkLst>
          <pc:docMk/>
          <pc:sldMk cId="371980395" sldId="1112"/>
        </pc:sldMkLst>
      </pc:sldChg>
      <pc:sldChg chg="del">
        <pc:chgData name="Derek Ritz" userId="8fe56b9ef4ca82ce" providerId="LiveId" clId="{EC3DDB3F-18AC-49EB-96B1-8C4D9728A211}" dt="2024-07-28T15:26:21.847" v="169" actId="47"/>
        <pc:sldMkLst>
          <pc:docMk/>
          <pc:sldMk cId="2058724874" sldId="1113"/>
        </pc:sldMkLst>
      </pc:sldChg>
      <pc:sldChg chg="del">
        <pc:chgData name="Derek Ritz" userId="8fe56b9ef4ca82ce" providerId="LiveId" clId="{EC3DDB3F-18AC-49EB-96B1-8C4D9728A211}" dt="2024-07-28T15:26:21.847" v="169" actId="47"/>
        <pc:sldMkLst>
          <pc:docMk/>
          <pc:sldMk cId="2958936100" sldId="1114"/>
        </pc:sldMkLst>
      </pc:sldChg>
      <pc:sldChg chg="del">
        <pc:chgData name="Derek Ritz" userId="8fe56b9ef4ca82ce" providerId="LiveId" clId="{EC3DDB3F-18AC-49EB-96B1-8C4D9728A211}" dt="2024-07-28T15:26:21.847" v="169" actId="47"/>
        <pc:sldMkLst>
          <pc:docMk/>
          <pc:sldMk cId="2785633855" sldId="1115"/>
        </pc:sldMkLst>
      </pc:sldChg>
      <pc:sldChg chg="del">
        <pc:chgData name="Derek Ritz" userId="8fe56b9ef4ca82ce" providerId="LiveId" clId="{EC3DDB3F-18AC-49EB-96B1-8C4D9728A211}" dt="2024-07-28T15:26:21.847" v="169" actId="47"/>
        <pc:sldMkLst>
          <pc:docMk/>
          <pc:sldMk cId="1359793903" sldId="1116"/>
        </pc:sldMkLst>
      </pc:sldChg>
      <pc:sldChg chg="del">
        <pc:chgData name="Derek Ritz" userId="8fe56b9ef4ca82ce" providerId="LiveId" clId="{EC3DDB3F-18AC-49EB-96B1-8C4D9728A211}" dt="2024-07-28T15:26:21.847" v="169" actId="47"/>
        <pc:sldMkLst>
          <pc:docMk/>
          <pc:sldMk cId="2472901550" sldId="1117"/>
        </pc:sldMkLst>
      </pc:sldChg>
      <pc:sldChg chg="del">
        <pc:chgData name="Derek Ritz" userId="8fe56b9ef4ca82ce" providerId="LiveId" clId="{EC3DDB3F-18AC-49EB-96B1-8C4D9728A211}" dt="2024-07-28T15:26:21.847" v="169" actId="47"/>
        <pc:sldMkLst>
          <pc:docMk/>
          <pc:sldMk cId="2994050709" sldId="1118"/>
        </pc:sldMkLst>
      </pc:sldChg>
      <pc:sldChg chg="del">
        <pc:chgData name="Derek Ritz" userId="8fe56b9ef4ca82ce" providerId="LiveId" clId="{EC3DDB3F-18AC-49EB-96B1-8C4D9728A211}" dt="2024-07-28T15:26:21.847" v="169" actId="47"/>
        <pc:sldMkLst>
          <pc:docMk/>
          <pc:sldMk cId="3492343045" sldId="1119"/>
        </pc:sldMkLst>
      </pc:sldChg>
      <pc:sldChg chg="del">
        <pc:chgData name="Derek Ritz" userId="8fe56b9ef4ca82ce" providerId="LiveId" clId="{EC3DDB3F-18AC-49EB-96B1-8C4D9728A211}" dt="2024-07-28T15:26:21.847" v="169" actId="47"/>
        <pc:sldMkLst>
          <pc:docMk/>
          <pc:sldMk cId="197501612" sldId="1120"/>
        </pc:sldMkLst>
      </pc:sldChg>
      <pc:sldChg chg="del">
        <pc:chgData name="Derek Ritz" userId="8fe56b9ef4ca82ce" providerId="LiveId" clId="{EC3DDB3F-18AC-49EB-96B1-8C4D9728A211}" dt="2024-07-28T15:26:21.847" v="169" actId="47"/>
        <pc:sldMkLst>
          <pc:docMk/>
          <pc:sldMk cId="3333680618" sldId="1121"/>
        </pc:sldMkLst>
      </pc:sldChg>
      <pc:sldChg chg="del">
        <pc:chgData name="Derek Ritz" userId="8fe56b9ef4ca82ce" providerId="LiveId" clId="{EC3DDB3F-18AC-49EB-96B1-8C4D9728A211}" dt="2024-07-28T15:26:21.847" v="169" actId="47"/>
        <pc:sldMkLst>
          <pc:docMk/>
          <pc:sldMk cId="3729007201" sldId="1122"/>
        </pc:sldMkLst>
      </pc:sldChg>
      <pc:sldChg chg="del">
        <pc:chgData name="Derek Ritz" userId="8fe56b9ef4ca82ce" providerId="LiveId" clId="{EC3DDB3F-18AC-49EB-96B1-8C4D9728A211}" dt="2024-07-28T15:26:21.847" v="169" actId="47"/>
        <pc:sldMkLst>
          <pc:docMk/>
          <pc:sldMk cId="1268927859" sldId="1123"/>
        </pc:sldMkLst>
      </pc:sldChg>
      <pc:sldChg chg="del">
        <pc:chgData name="Derek Ritz" userId="8fe56b9ef4ca82ce" providerId="LiveId" clId="{EC3DDB3F-18AC-49EB-96B1-8C4D9728A211}" dt="2024-07-28T15:26:21.847" v="169" actId="47"/>
        <pc:sldMkLst>
          <pc:docMk/>
          <pc:sldMk cId="401344106" sldId="1124"/>
        </pc:sldMkLst>
      </pc:sldChg>
      <pc:sldChg chg="del">
        <pc:chgData name="Derek Ritz" userId="8fe56b9ef4ca82ce" providerId="LiveId" clId="{EC3DDB3F-18AC-49EB-96B1-8C4D9728A211}" dt="2024-07-28T15:26:21.847" v="169" actId="47"/>
        <pc:sldMkLst>
          <pc:docMk/>
          <pc:sldMk cId="154572000" sldId="1125"/>
        </pc:sldMkLst>
      </pc:sldChg>
      <pc:sldChg chg="del">
        <pc:chgData name="Derek Ritz" userId="8fe56b9ef4ca82ce" providerId="LiveId" clId="{EC3DDB3F-18AC-49EB-96B1-8C4D9728A211}" dt="2024-07-28T15:26:21.847" v="169" actId="47"/>
        <pc:sldMkLst>
          <pc:docMk/>
          <pc:sldMk cId="1073243920" sldId="1126"/>
        </pc:sldMkLst>
      </pc:sldChg>
      <pc:sldChg chg="del">
        <pc:chgData name="Derek Ritz" userId="8fe56b9ef4ca82ce" providerId="LiveId" clId="{EC3DDB3F-18AC-49EB-96B1-8C4D9728A211}" dt="2024-07-28T15:26:21.847" v="169" actId="47"/>
        <pc:sldMkLst>
          <pc:docMk/>
          <pc:sldMk cId="3924070382" sldId="1127"/>
        </pc:sldMkLst>
      </pc:sldChg>
      <pc:sldChg chg="del">
        <pc:chgData name="Derek Ritz" userId="8fe56b9ef4ca82ce" providerId="LiveId" clId="{EC3DDB3F-18AC-49EB-96B1-8C4D9728A211}" dt="2024-07-28T15:26:21.847" v="169" actId="47"/>
        <pc:sldMkLst>
          <pc:docMk/>
          <pc:sldMk cId="803678882" sldId="1128"/>
        </pc:sldMkLst>
      </pc:sldChg>
      <pc:sldChg chg="del">
        <pc:chgData name="Derek Ritz" userId="8fe56b9ef4ca82ce" providerId="LiveId" clId="{EC3DDB3F-18AC-49EB-96B1-8C4D9728A211}" dt="2024-07-28T15:26:21.847" v="169" actId="47"/>
        <pc:sldMkLst>
          <pc:docMk/>
          <pc:sldMk cId="2753378283" sldId="1129"/>
        </pc:sldMkLst>
      </pc:sldChg>
      <pc:sldChg chg="modSp del mod">
        <pc:chgData name="Derek Ritz" userId="8fe56b9ef4ca82ce" providerId="LiveId" clId="{EC3DDB3F-18AC-49EB-96B1-8C4D9728A211}" dt="2024-07-28T15:26:21.847" v="169" actId="47"/>
        <pc:sldMkLst>
          <pc:docMk/>
          <pc:sldMk cId="3970156184" sldId="1130"/>
        </pc:sldMkLst>
        <pc:spChg chg="mod">
          <ac:chgData name="Derek Ritz" userId="8fe56b9ef4ca82ce" providerId="LiveId" clId="{EC3DDB3F-18AC-49EB-96B1-8C4D9728A211}" dt="2024-07-20T15:02:50.943" v="3" actId="20577"/>
          <ac:spMkLst>
            <pc:docMk/>
            <pc:sldMk cId="3970156184" sldId="1130"/>
            <ac:spMk id="5" creationId="{F84570D5-60E7-79C8-AA0D-F265765181CB}"/>
          </ac:spMkLst>
        </pc:spChg>
      </pc:sldChg>
      <pc:sldChg chg="del">
        <pc:chgData name="Derek Ritz" userId="8fe56b9ef4ca82ce" providerId="LiveId" clId="{EC3DDB3F-18AC-49EB-96B1-8C4D9728A211}" dt="2024-07-28T15:26:21.847" v="169" actId="47"/>
        <pc:sldMkLst>
          <pc:docMk/>
          <pc:sldMk cId="621994603" sldId="1131"/>
        </pc:sldMkLst>
      </pc:sldChg>
      <pc:sldChg chg="del">
        <pc:chgData name="Derek Ritz" userId="8fe56b9ef4ca82ce" providerId="LiveId" clId="{EC3DDB3F-18AC-49EB-96B1-8C4D9728A211}" dt="2024-07-28T15:26:21.847" v="169" actId="47"/>
        <pc:sldMkLst>
          <pc:docMk/>
          <pc:sldMk cId="4127903731" sldId="1132"/>
        </pc:sldMkLst>
      </pc:sldChg>
      <pc:sldChg chg="del">
        <pc:chgData name="Derek Ritz" userId="8fe56b9ef4ca82ce" providerId="LiveId" clId="{EC3DDB3F-18AC-49EB-96B1-8C4D9728A211}" dt="2024-07-28T15:26:21.847" v="169" actId="47"/>
        <pc:sldMkLst>
          <pc:docMk/>
          <pc:sldMk cId="3990950794" sldId="1135"/>
        </pc:sldMkLst>
      </pc:sldChg>
      <pc:sldChg chg="del">
        <pc:chgData name="Derek Ritz" userId="8fe56b9ef4ca82ce" providerId="LiveId" clId="{EC3DDB3F-18AC-49EB-96B1-8C4D9728A211}" dt="2024-07-28T15:26:21.847" v="169" actId="47"/>
        <pc:sldMkLst>
          <pc:docMk/>
          <pc:sldMk cId="2808673932" sldId="1136"/>
        </pc:sldMkLst>
      </pc:sldChg>
      <pc:sldChg chg="del">
        <pc:chgData name="Derek Ritz" userId="8fe56b9ef4ca82ce" providerId="LiveId" clId="{EC3DDB3F-18AC-49EB-96B1-8C4D9728A211}" dt="2024-07-28T15:26:21.847" v="169" actId="47"/>
        <pc:sldMkLst>
          <pc:docMk/>
          <pc:sldMk cId="2366643906" sldId="1147"/>
        </pc:sldMkLst>
      </pc:sldChg>
      <pc:sldChg chg="add">
        <pc:chgData name="Derek Ritz" userId="8fe56b9ef4ca82ce" providerId="LiveId" clId="{EC3DDB3F-18AC-49EB-96B1-8C4D9728A211}" dt="2024-07-28T15:23:14.375" v="4"/>
        <pc:sldMkLst>
          <pc:docMk/>
          <pc:sldMk cId="3325329487" sldId="1153"/>
        </pc:sldMkLst>
      </pc:sldChg>
      <pc:sldChg chg="add del">
        <pc:chgData name="Derek Ritz" userId="8fe56b9ef4ca82ce" providerId="LiveId" clId="{EC3DDB3F-18AC-49EB-96B1-8C4D9728A211}" dt="2024-07-28T15:27:25.415" v="171" actId="47"/>
        <pc:sldMkLst>
          <pc:docMk/>
          <pc:sldMk cId="2227956291" sldId="1154"/>
        </pc:sldMkLst>
      </pc:sldChg>
      <pc:sldChg chg="add">
        <pc:chgData name="Derek Ritz" userId="8fe56b9ef4ca82ce" providerId="LiveId" clId="{EC3DDB3F-18AC-49EB-96B1-8C4D9728A211}" dt="2024-07-28T15:23:14.375" v="4"/>
        <pc:sldMkLst>
          <pc:docMk/>
          <pc:sldMk cId="1763795423" sldId="1155"/>
        </pc:sldMkLst>
      </pc:sldChg>
      <pc:sldChg chg="add">
        <pc:chgData name="Derek Ritz" userId="8fe56b9ef4ca82ce" providerId="LiveId" clId="{EC3DDB3F-18AC-49EB-96B1-8C4D9728A211}" dt="2024-07-28T15:23:14.375" v="4"/>
        <pc:sldMkLst>
          <pc:docMk/>
          <pc:sldMk cId="3978961002" sldId="1156"/>
        </pc:sldMkLst>
      </pc:sldChg>
      <pc:sldChg chg="add">
        <pc:chgData name="Derek Ritz" userId="8fe56b9ef4ca82ce" providerId="LiveId" clId="{EC3DDB3F-18AC-49EB-96B1-8C4D9728A211}" dt="2024-07-28T15:23:14.375" v="4"/>
        <pc:sldMkLst>
          <pc:docMk/>
          <pc:sldMk cId="2987578327" sldId="1157"/>
        </pc:sldMkLst>
      </pc:sldChg>
      <pc:sldChg chg="add">
        <pc:chgData name="Derek Ritz" userId="8fe56b9ef4ca82ce" providerId="LiveId" clId="{EC3DDB3F-18AC-49EB-96B1-8C4D9728A211}" dt="2024-07-28T15:23:14.375" v="4"/>
        <pc:sldMkLst>
          <pc:docMk/>
          <pc:sldMk cId="1471754144" sldId="1158"/>
        </pc:sldMkLst>
      </pc:sldChg>
      <pc:sldChg chg="add">
        <pc:chgData name="Derek Ritz" userId="8fe56b9ef4ca82ce" providerId="LiveId" clId="{EC3DDB3F-18AC-49EB-96B1-8C4D9728A211}" dt="2024-07-28T15:23:14.375" v="4"/>
        <pc:sldMkLst>
          <pc:docMk/>
          <pc:sldMk cId="3547976263" sldId="1159"/>
        </pc:sldMkLst>
      </pc:sldChg>
      <pc:sldChg chg="add">
        <pc:chgData name="Derek Ritz" userId="8fe56b9ef4ca82ce" providerId="LiveId" clId="{EC3DDB3F-18AC-49EB-96B1-8C4D9728A211}" dt="2024-07-28T15:23:14.375" v="4"/>
        <pc:sldMkLst>
          <pc:docMk/>
          <pc:sldMk cId="1531514443" sldId="1160"/>
        </pc:sldMkLst>
      </pc:sldChg>
      <pc:sldChg chg="add">
        <pc:chgData name="Derek Ritz" userId="8fe56b9ef4ca82ce" providerId="LiveId" clId="{EC3DDB3F-18AC-49EB-96B1-8C4D9728A211}" dt="2024-07-28T15:23:14.375" v="4"/>
        <pc:sldMkLst>
          <pc:docMk/>
          <pc:sldMk cId="2952898708" sldId="1161"/>
        </pc:sldMkLst>
      </pc:sldChg>
      <pc:sldChg chg="add">
        <pc:chgData name="Derek Ritz" userId="8fe56b9ef4ca82ce" providerId="LiveId" clId="{EC3DDB3F-18AC-49EB-96B1-8C4D9728A211}" dt="2024-07-28T15:23:14.375" v="4"/>
        <pc:sldMkLst>
          <pc:docMk/>
          <pc:sldMk cId="3615369330" sldId="1162"/>
        </pc:sldMkLst>
      </pc:sldChg>
      <pc:sldChg chg="add">
        <pc:chgData name="Derek Ritz" userId="8fe56b9ef4ca82ce" providerId="LiveId" clId="{EC3DDB3F-18AC-49EB-96B1-8C4D9728A211}" dt="2024-07-28T15:23:14.375" v="4"/>
        <pc:sldMkLst>
          <pc:docMk/>
          <pc:sldMk cId="3293092923" sldId="1163"/>
        </pc:sldMkLst>
      </pc:sldChg>
      <pc:sldChg chg="add">
        <pc:chgData name="Derek Ritz" userId="8fe56b9ef4ca82ce" providerId="LiveId" clId="{EC3DDB3F-18AC-49EB-96B1-8C4D9728A211}" dt="2024-07-28T15:23:14.375" v="4"/>
        <pc:sldMkLst>
          <pc:docMk/>
          <pc:sldMk cId="875186537" sldId="1164"/>
        </pc:sldMkLst>
      </pc:sldChg>
      <pc:sldChg chg="add">
        <pc:chgData name="Derek Ritz" userId="8fe56b9ef4ca82ce" providerId="LiveId" clId="{EC3DDB3F-18AC-49EB-96B1-8C4D9728A211}" dt="2024-07-28T15:23:14.375" v="4"/>
        <pc:sldMkLst>
          <pc:docMk/>
          <pc:sldMk cId="3310486164" sldId="1165"/>
        </pc:sldMkLst>
      </pc:sldChg>
      <pc:sldChg chg="add">
        <pc:chgData name="Derek Ritz" userId="8fe56b9ef4ca82ce" providerId="LiveId" clId="{EC3DDB3F-18AC-49EB-96B1-8C4D9728A211}" dt="2024-07-28T15:23:14.375" v="4"/>
        <pc:sldMkLst>
          <pc:docMk/>
          <pc:sldMk cId="967726568" sldId="1166"/>
        </pc:sldMkLst>
      </pc:sldChg>
      <pc:sldChg chg="add">
        <pc:chgData name="Derek Ritz" userId="8fe56b9ef4ca82ce" providerId="LiveId" clId="{EC3DDB3F-18AC-49EB-96B1-8C4D9728A211}" dt="2024-07-28T15:23:14.375" v="4"/>
        <pc:sldMkLst>
          <pc:docMk/>
          <pc:sldMk cId="3446836853" sldId="1167"/>
        </pc:sldMkLst>
      </pc:sldChg>
      <pc:sldChg chg="add">
        <pc:chgData name="Derek Ritz" userId="8fe56b9ef4ca82ce" providerId="LiveId" clId="{EC3DDB3F-18AC-49EB-96B1-8C4D9728A211}" dt="2024-07-28T15:23:14.375" v="4"/>
        <pc:sldMkLst>
          <pc:docMk/>
          <pc:sldMk cId="2562716915" sldId="1168"/>
        </pc:sldMkLst>
      </pc:sldChg>
      <pc:sldChg chg="add">
        <pc:chgData name="Derek Ritz" userId="8fe56b9ef4ca82ce" providerId="LiveId" clId="{EC3DDB3F-18AC-49EB-96B1-8C4D9728A211}" dt="2024-07-28T15:23:14.375" v="4"/>
        <pc:sldMkLst>
          <pc:docMk/>
          <pc:sldMk cId="3332633993" sldId="1169"/>
        </pc:sldMkLst>
      </pc:sldChg>
      <pc:sldChg chg="add">
        <pc:chgData name="Derek Ritz" userId="8fe56b9ef4ca82ce" providerId="LiveId" clId="{EC3DDB3F-18AC-49EB-96B1-8C4D9728A211}" dt="2024-07-28T15:23:14.375" v="4"/>
        <pc:sldMkLst>
          <pc:docMk/>
          <pc:sldMk cId="2560342870" sldId="1170"/>
        </pc:sldMkLst>
      </pc:sldChg>
      <pc:sldChg chg="add">
        <pc:chgData name="Derek Ritz" userId="8fe56b9ef4ca82ce" providerId="LiveId" clId="{EC3DDB3F-18AC-49EB-96B1-8C4D9728A211}" dt="2024-07-28T15:23:14.375" v="4"/>
        <pc:sldMkLst>
          <pc:docMk/>
          <pc:sldMk cId="3182160566" sldId="1171"/>
        </pc:sldMkLst>
      </pc:sldChg>
      <pc:sldChg chg="add">
        <pc:chgData name="Derek Ritz" userId="8fe56b9ef4ca82ce" providerId="LiveId" clId="{EC3DDB3F-18AC-49EB-96B1-8C4D9728A211}" dt="2024-07-28T15:23:14.375" v="4"/>
        <pc:sldMkLst>
          <pc:docMk/>
          <pc:sldMk cId="3079437708" sldId="1172"/>
        </pc:sldMkLst>
      </pc:sldChg>
      <pc:sldChg chg="add">
        <pc:chgData name="Derek Ritz" userId="8fe56b9ef4ca82ce" providerId="LiveId" clId="{EC3DDB3F-18AC-49EB-96B1-8C4D9728A211}" dt="2024-07-28T15:23:14.375" v="4"/>
        <pc:sldMkLst>
          <pc:docMk/>
          <pc:sldMk cId="3159164272" sldId="1173"/>
        </pc:sldMkLst>
      </pc:sldChg>
      <pc:sldChg chg="add">
        <pc:chgData name="Derek Ritz" userId="8fe56b9ef4ca82ce" providerId="LiveId" clId="{EC3DDB3F-18AC-49EB-96B1-8C4D9728A211}" dt="2024-07-28T15:23:14.375" v="4"/>
        <pc:sldMkLst>
          <pc:docMk/>
          <pc:sldMk cId="662636991" sldId="1174"/>
        </pc:sldMkLst>
      </pc:sldChg>
      <pc:sldChg chg="add">
        <pc:chgData name="Derek Ritz" userId="8fe56b9ef4ca82ce" providerId="LiveId" clId="{EC3DDB3F-18AC-49EB-96B1-8C4D9728A211}" dt="2024-07-28T15:23:14.375" v="4"/>
        <pc:sldMkLst>
          <pc:docMk/>
          <pc:sldMk cId="746098646" sldId="1175"/>
        </pc:sldMkLst>
      </pc:sldChg>
      <pc:sldChg chg="add">
        <pc:chgData name="Derek Ritz" userId="8fe56b9ef4ca82ce" providerId="LiveId" clId="{EC3DDB3F-18AC-49EB-96B1-8C4D9728A211}" dt="2024-07-28T15:23:14.375" v="4"/>
        <pc:sldMkLst>
          <pc:docMk/>
          <pc:sldMk cId="162946690" sldId="1176"/>
        </pc:sldMkLst>
      </pc:sldChg>
      <pc:sldChg chg="add">
        <pc:chgData name="Derek Ritz" userId="8fe56b9ef4ca82ce" providerId="LiveId" clId="{EC3DDB3F-18AC-49EB-96B1-8C4D9728A211}" dt="2024-07-28T15:23:14.375" v="4"/>
        <pc:sldMkLst>
          <pc:docMk/>
          <pc:sldMk cId="3982895928" sldId="1177"/>
        </pc:sldMkLst>
      </pc:sldChg>
      <pc:sldChg chg="add">
        <pc:chgData name="Derek Ritz" userId="8fe56b9ef4ca82ce" providerId="LiveId" clId="{EC3DDB3F-18AC-49EB-96B1-8C4D9728A211}" dt="2024-07-28T15:23:14.375" v="4"/>
        <pc:sldMkLst>
          <pc:docMk/>
          <pc:sldMk cId="3632304547" sldId="1178"/>
        </pc:sldMkLst>
      </pc:sldChg>
      <pc:sldChg chg="add">
        <pc:chgData name="Derek Ritz" userId="8fe56b9ef4ca82ce" providerId="LiveId" clId="{EC3DDB3F-18AC-49EB-96B1-8C4D9728A211}" dt="2024-07-28T15:23:14.375" v="4"/>
        <pc:sldMkLst>
          <pc:docMk/>
          <pc:sldMk cId="1169782962" sldId="1179"/>
        </pc:sldMkLst>
      </pc:sldChg>
      <pc:sldChg chg="add">
        <pc:chgData name="Derek Ritz" userId="8fe56b9ef4ca82ce" providerId="LiveId" clId="{EC3DDB3F-18AC-49EB-96B1-8C4D9728A211}" dt="2024-07-28T15:23:14.375" v="4"/>
        <pc:sldMkLst>
          <pc:docMk/>
          <pc:sldMk cId="1225976515" sldId="1180"/>
        </pc:sldMkLst>
      </pc:sldChg>
      <pc:sldChg chg="add">
        <pc:chgData name="Derek Ritz" userId="8fe56b9ef4ca82ce" providerId="LiveId" clId="{EC3DDB3F-18AC-49EB-96B1-8C4D9728A211}" dt="2024-07-28T15:23:14.375" v="4"/>
        <pc:sldMkLst>
          <pc:docMk/>
          <pc:sldMk cId="3626743025" sldId="1181"/>
        </pc:sldMkLst>
      </pc:sldChg>
      <pc:sldChg chg="add">
        <pc:chgData name="Derek Ritz" userId="8fe56b9ef4ca82ce" providerId="LiveId" clId="{EC3DDB3F-18AC-49EB-96B1-8C4D9728A211}" dt="2024-07-28T15:23:14.375" v="4"/>
        <pc:sldMkLst>
          <pc:docMk/>
          <pc:sldMk cId="4056037526" sldId="1182"/>
        </pc:sldMkLst>
      </pc:sldChg>
      <pc:sldChg chg="add">
        <pc:chgData name="Derek Ritz" userId="8fe56b9ef4ca82ce" providerId="LiveId" clId="{EC3DDB3F-18AC-49EB-96B1-8C4D9728A211}" dt="2024-07-28T15:23:14.375" v="4"/>
        <pc:sldMkLst>
          <pc:docMk/>
          <pc:sldMk cId="1326974307" sldId="1183"/>
        </pc:sldMkLst>
      </pc:sldChg>
      <pc:sldChg chg="modSp add mod">
        <pc:chgData name="Derek Ritz" userId="8fe56b9ef4ca82ce" providerId="LiveId" clId="{EC3DDB3F-18AC-49EB-96B1-8C4D9728A211}" dt="2024-07-28T15:28:38.782" v="173" actId="20577"/>
        <pc:sldMkLst>
          <pc:docMk/>
          <pc:sldMk cId="893795460" sldId="1184"/>
        </pc:sldMkLst>
        <pc:spChg chg="mod">
          <ac:chgData name="Derek Ritz" userId="8fe56b9ef4ca82ce" providerId="LiveId" clId="{EC3DDB3F-18AC-49EB-96B1-8C4D9728A211}" dt="2024-07-28T15:28:38.782" v="173" actId="20577"/>
          <ac:spMkLst>
            <pc:docMk/>
            <pc:sldMk cId="893795460" sldId="1184"/>
            <ac:spMk id="5" creationId="{F84570D5-60E7-79C8-AA0D-F265765181CB}"/>
          </ac:spMkLst>
        </pc:spChg>
      </pc:sldChg>
      <pc:sldChg chg="modSp add mod">
        <pc:chgData name="Derek Ritz" userId="8fe56b9ef4ca82ce" providerId="LiveId" clId="{EC3DDB3F-18AC-49EB-96B1-8C4D9728A211}" dt="2024-07-28T15:28:47.917" v="175" actId="6549"/>
        <pc:sldMkLst>
          <pc:docMk/>
          <pc:sldMk cId="3685180250" sldId="1185"/>
        </pc:sldMkLst>
        <pc:spChg chg="mod">
          <ac:chgData name="Derek Ritz" userId="8fe56b9ef4ca82ce" providerId="LiveId" clId="{EC3DDB3F-18AC-49EB-96B1-8C4D9728A211}" dt="2024-07-28T15:28:47.917" v="175" actId="6549"/>
          <ac:spMkLst>
            <pc:docMk/>
            <pc:sldMk cId="3685180250" sldId="1185"/>
            <ac:spMk id="5" creationId="{F84570D5-60E7-79C8-AA0D-F265765181CB}"/>
          </ac:spMkLst>
        </pc:spChg>
      </pc:sldChg>
      <pc:sldChg chg="add">
        <pc:chgData name="Derek Ritz" userId="8fe56b9ef4ca82ce" providerId="LiveId" clId="{EC3DDB3F-18AC-49EB-96B1-8C4D9728A211}" dt="2024-07-28T15:23:14.375" v="4"/>
        <pc:sldMkLst>
          <pc:docMk/>
          <pc:sldMk cId="2345155546" sldId="1186"/>
        </pc:sldMkLst>
      </pc:sldChg>
      <pc:sldChg chg="add">
        <pc:chgData name="Derek Ritz" userId="8fe56b9ef4ca82ce" providerId="LiveId" clId="{EC3DDB3F-18AC-49EB-96B1-8C4D9728A211}" dt="2024-07-28T15:23:14.375" v="4"/>
        <pc:sldMkLst>
          <pc:docMk/>
          <pc:sldMk cId="3446071050" sldId="1187"/>
        </pc:sldMkLst>
      </pc:sldChg>
      <pc:sldChg chg="modSp add mod ord modShow">
        <pc:chgData name="Derek Ritz" userId="8fe56b9ef4ca82ce" providerId="LiveId" clId="{EC3DDB3F-18AC-49EB-96B1-8C4D9728A211}" dt="2024-07-28T15:25:58.480" v="168" actId="1076"/>
        <pc:sldMkLst>
          <pc:docMk/>
          <pc:sldMk cId="3261896132" sldId="1188"/>
        </pc:sldMkLst>
        <pc:spChg chg="mod">
          <ac:chgData name="Derek Ritz" userId="8fe56b9ef4ca82ce" providerId="LiveId" clId="{EC3DDB3F-18AC-49EB-96B1-8C4D9728A211}" dt="2024-07-28T15:25:58.480" v="168" actId="1076"/>
          <ac:spMkLst>
            <pc:docMk/>
            <pc:sldMk cId="3261896132" sldId="1188"/>
            <ac:spMk id="5" creationId="{D5207A40-5CE0-9AAE-CD7B-A1B03FA359DC}"/>
          </ac:spMkLst>
        </pc:spChg>
      </pc:sldChg>
      <pc:sldChg chg="add del">
        <pc:chgData name="Derek Ritz" userId="8fe56b9ef4ca82ce" providerId="LiveId" clId="{EC3DDB3F-18AC-49EB-96B1-8C4D9728A211}" dt="2024-07-28T15:24:03.601" v="8" actId="47"/>
        <pc:sldMkLst>
          <pc:docMk/>
          <pc:sldMk cId="1886373531" sldId="1189"/>
        </pc:sldMkLst>
      </pc:sldChg>
      <pc:sldChg chg="add del">
        <pc:chgData name="Derek Ritz" userId="8fe56b9ef4ca82ce" providerId="LiveId" clId="{EC3DDB3F-18AC-49EB-96B1-8C4D9728A211}" dt="2024-07-28T15:24:03.601" v="8" actId="47"/>
        <pc:sldMkLst>
          <pc:docMk/>
          <pc:sldMk cId="1391262583" sldId="1190"/>
        </pc:sldMkLst>
      </pc:sldChg>
      <pc:sldChg chg="add del">
        <pc:chgData name="Derek Ritz" userId="8fe56b9ef4ca82ce" providerId="LiveId" clId="{EC3DDB3F-18AC-49EB-96B1-8C4D9728A211}" dt="2024-07-28T15:24:03.601" v="8" actId="47"/>
        <pc:sldMkLst>
          <pc:docMk/>
          <pc:sldMk cId="351722329" sldId="1191"/>
        </pc:sldMkLst>
      </pc:sldChg>
      <pc:sldChg chg="add del">
        <pc:chgData name="Derek Ritz" userId="8fe56b9ef4ca82ce" providerId="LiveId" clId="{EC3DDB3F-18AC-49EB-96B1-8C4D9728A211}" dt="2024-07-28T15:24:03.601" v="8" actId="47"/>
        <pc:sldMkLst>
          <pc:docMk/>
          <pc:sldMk cId="4118015863" sldId="1192"/>
        </pc:sldMkLst>
      </pc:sldChg>
      <pc:sldChg chg="addSp modSp add mod">
        <pc:chgData name="Derek Ritz" userId="8fe56b9ef4ca82ce" providerId="LiveId" clId="{EC3DDB3F-18AC-49EB-96B1-8C4D9728A211}" dt="2024-07-28T15:30:21.874" v="344" actId="20577"/>
        <pc:sldMkLst>
          <pc:docMk/>
          <pc:sldMk cId="1652359913" sldId="1193"/>
        </pc:sldMkLst>
        <pc:spChg chg="add mod">
          <ac:chgData name="Derek Ritz" userId="8fe56b9ef4ca82ce" providerId="LiveId" clId="{EC3DDB3F-18AC-49EB-96B1-8C4D9728A211}" dt="2024-07-28T15:30:21.874" v="344" actId="20577"/>
          <ac:spMkLst>
            <pc:docMk/>
            <pc:sldMk cId="1652359913" sldId="1193"/>
            <ac:spMk id="7" creationId="{6321F9CA-7772-F887-6813-FE7DA0A28FA1}"/>
          </ac:spMkLst>
        </pc:spChg>
      </pc:sldChg>
      <pc:sldChg chg="add del">
        <pc:chgData name="Derek Ritz" userId="8fe56b9ef4ca82ce" providerId="LiveId" clId="{EC3DDB3F-18AC-49EB-96B1-8C4D9728A211}" dt="2024-07-28T15:24:12.936" v="9" actId="47"/>
        <pc:sldMkLst>
          <pc:docMk/>
          <pc:sldMk cId="2840613322" sldId="1194"/>
        </pc:sldMkLst>
      </pc:sldChg>
      <pc:sldChg chg="addSp modSp add mod">
        <pc:chgData name="Derek Ritz" userId="8fe56b9ef4ca82ce" providerId="LiveId" clId="{EC3DDB3F-18AC-49EB-96B1-8C4D9728A211}" dt="2024-07-28T15:32:08.670" v="526" actId="20577"/>
        <pc:sldMkLst>
          <pc:docMk/>
          <pc:sldMk cId="2847038548" sldId="1195"/>
        </pc:sldMkLst>
        <pc:spChg chg="add mod">
          <ac:chgData name="Derek Ritz" userId="8fe56b9ef4ca82ce" providerId="LiveId" clId="{EC3DDB3F-18AC-49EB-96B1-8C4D9728A211}" dt="2024-07-28T15:32:08.670" v="526" actId="20577"/>
          <ac:spMkLst>
            <pc:docMk/>
            <pc:sldMk cId="2847038548" sldId="1195"/>
            <ac:spMk id="8" creationId="{33EAA5B0-AFD0-F487-BBB1-592E0177AE0E}"/>
          </ac:spMkLst>
        </pc:spChg>
      </pc:sldChg>
    </pc:docChg>
  </pc:docChgLst>
  <pc:docChgLst>
    <pc:chgData name="Derek Ritz" userId="8fe56b9ef4ca82ce" providerId="LiveId" clId="{16250396-4E67-4238-A4A2-5CB39AB20E08}"/>
    <pc:docChg chg="undo redo custSel addSld delSld modSld sldOrd">
      <pc:chgData name="Derek Ritz" userId="8fe56b9ef4ca82ce" providerId="LiveId" clId="{16250396-4E67-4238-A4A2-5CB39AB20E08}" dt="2023-07-19T22:59:18.015" v="11147"/>
      <pc:docMkLst>
        <pc:docMk/>
      </pc:docMkLst>
      <pc:sldChg chg="del">
        <pc:chgData name="Derek Ritz" userId="8fe56b9ef4ca82ce" providerId="LiveId" clId="{16250396-4E67-4238-A4A2-5CB39AB20E08}" dt="2023-07-13T13:40:53.960" v="1" actId="47"/>
        <pc:sldMkLst>
          <pc:docMk/>
          <pc:sldMk cId="3092506634" sldId="256"/>
        </pc:sldMkLst>
      </pc:sldChg>
      <pc:sldChg chg="del">
        <pc:chgData name="Derek Ritz" userId="8fe56b9ef4ca82ce" providerId="LiveId" clId="{16250396-4E67-4238-A4A2-5CB39AB20E08}" dt="2023-07-13T13:40:53.960" v="1" actId="47"/>
        <pc:sldMkLst>
          <pc:docMk/>
          <pc:sldMk cId="479973650" sldId="296"/>
        </pc:sldMkLst>
      </pc:sldChg>
      <pc:sldChg chg="del">
        <pc:chgData name="Derek Ritz" userId="8fe56b9ef4ca82ce" providerId="LiveId" clId="{16250396-4E67-4238-A4A2-5CB39AB20E08}" dt="2023-07-13T13:40:53.960" v="1" actId="47"/>
        <pc:sldMkLst>
          <pc:docMk/>
          <pc:sldMk cId="2305087669" sldId="297"/>
        </pc:sldMkLst>
      </pc:sldChg>
      <pc:sldChg chg="del">
        <pc:chgData name="Derek Ritz" userId="8fe56b9ef4ca82ce" providerId="LiveId" clId="{16250396-4E67-4238-A4A2-5CB39AB20E08}" dt="2023-07-19T01:53:57.672" v="7784" actId="47"/>
        <pc:sldMkLst>
          <pc:docMk/>
          <pc:sldMk cId="1284393745" sldId="305"/>
        </pc:sldMkLst>
      </pc:sldChg>
      <pc:sldChg chg="del">
        <pc:chgData name="Derek Ritz" userId="8fe56b9ef4ca82ce" providerId="LiveId" clId="{16250396-4E67-4238-A4A2-5CB39AB20E08}" dt="2023-07-19T01:53:57.672" v="7784" actId="47"/>
        <pc:sldMkLst>
          <pc:docMk/>
          <pc:sldMk cId="50980203" sldId="306"/>
        </pc:sldMkLst>
      </pc:sldChg>
      <pc:sldChg chg="ord">
        <pc:chgData name="Derek Ritz" userId="8fe56b9ef4ca82ce" providerId="LiveId" clId="{16250396-4E67-4238-A4A2-5CB39AB20E08}" dt="2023-07-13T13:41:49.601" v="5"/>
        <pc:sldMkLst>
          <pc:docMk/>
          <pc:sldMk cId="1935232379" sldId="308"/>
        </pc:sldMkLst>
      </pc:sldChg>
      <pc:sldChg chg="del">
        <pc:chgData name="Derek Ritz" userId="8fe56b9ef4ca82ce" providerId="LiveId" clId="{16250396-4E67-4238-A4A2-5CB39AB20E08}" dt="2023-07-19T01:53:57.672" v="7784" actId="47"/>
        <pc:sldMkLst>
          <pc:docMk/>
          <pc:sldMk cId="1311473908" sldId="313"/>
        </pc:sldMkLst>
      </pc:sldChg>
      <pc:sldChg chg="del">
        <pc:chgData name="Derek Ritz" userId="8fe56b9ef4ca82ce" providerId="LiveId" clId="{16250396-4E67-4238-A4A2-5CB39AB20E08}" dt="2023-07-19T01:53:57.672" v="7784" actId="47"/>
        <pc:sldMkLst>
          <pc:docMk/>
          <pc:sldMk cId="2711145261" sldId="314"/>
        </pc:sldMkLst>
      </pc:sldChg>
      <pc:sldChg chg="del">
        <pc:chgData name="Derek Ritz" userId="8fe56b9ef4ca82ce" providerId="LiveId" clId="{16250396-4E67-4238-A4A2-5CB39AB20E08}" dt="2023-07-19T01:53:57.672" v="7784" actId="47"/>
        <pc:sldMkLst>
          <pc:docMk/>
          <pc:sldMk cId="532950438" sldId="315"/>
        </pc:sldMkLst>
      </pc:sldChg>
      <pc:sldChg chg="del">
        <pc:chgData name="Derek Ritz" userId="8fe56b9ef4ca82ce" providerId="LiveId" clId="{16250396-4E67-4238-A4A2-5CB39AB20E08}" dt="2023-07-19T01:53:57.672" v="7784" actId="47"/>
        <pc:sldMkLst>
          <pc:docMk/>
          <pc:sldMk cId="4201908147" sldId="316"/>
        </pc:sldMkLst>
      </pc:sldChg>
      <pc:sldChg chg="del">
        <pc:chgData name="Derek Ritz" userId="8fe56b9ef4ca82ce" providerId="LiveId" clId="{16250396-4E67-4238-A4A2-5CB39AB20E08}" dt="2023-07-19T01:53:57.672" v="7784" actId="47"/>
        <pc:sldMkLst>
          <pc:docMk/>
          <pc:sldMk cId="2569751559" sldId="317"/>
        </pc:sldMkLst>
      </pc:sldChg>
      <pc:sldChg chg="add del">
        <pc:chgData name="Derek Ritz" userId="8fe56b9ef4ca82ce" providerId="LiveId" clId="{16250396-4E67-4238-A4A2-5CB39AB20E08}" dt="2023-07-19T19:06:16.998" v="11141"/>
        <pc:sldMkLst>
          <pc:docMk/>
          <pc:sldMk cId="3714552267" sldId="318"/>
        </pc:sldMkLst>
      </pc:sldChg>
      <pc:sldChg chg="add">
        <pc:chgData name="Derek Ritz" userId="8fe56b9ef4ca82ce" providerId="LiveId" clId="{16250396-4E67-4238-A4A2-5CB39AB20E08}" dt="2023-07-19T03:48:46.556" v="10659"/>
        <pc:sldMkLst>
          <pc:docMk/>
          <pc:sldMk cId="596197572" sldId="319"/>
        </pc:sldMkLst>
      </pc:sldChg>
      <pc:sldChg chg="del">
        <pc:chgData name="Derek Ritz" userId="8fe56b9ef4ca82ce" providerId="LiveId" clId="{16250396-4E67-4238-A4A2-5CB39AB20E08}" dt="2023-07-19T01:53:57.672" v="7784" actId="47"/>
        <pc:sldMkLst>
          <pc:docMk/>
          <pc:sldMk cId="2806475219" sldId="319"/>
        </pc:sldMkLst>
      </pc:sldChg>
      <pc:sldChg chg="modSp add mod">
        <pc:chgData name="Derek Ritz" userId="8fe56b9ef4ca82ce" providerId="LiveId" clId="{16250396-4E67-4238-A4A2-5CB39AB20E08}" dt="2023-07-19T03:50:27.449" v="10733" actId="20577"/>
        <pc:sldMkLst>
          <pc:docMk/>
          <pc:sldMk cId="1243039187" sldId="320"/>
        </pc:sldMkLst>
        <pc:spChg chg="mod">
          <ac:chgData name="Derek Ritz" userId="8fe56b9ef4ca82ce" providerId="LiveId" clId="{16250396-4E67-4238-A4A2-5CB39AB20E08}" dt="2023-07-19T03:50:27.449" v="10733" actId="20577"/>
          <ac:spMkLst>
            <pc:docMk/>
            <pc:sldMk cId="1243039187" sldId="320"/>
            <ac:spMk id="3" creationId="{B84EEE71-9AC9-4E43-AF9A-304473FB0C39}"/>
          </ac:spMkLst>
        </pc:spChg>
      </pc:sldChg>
      <pc:sldChg chg="modSp add mod">
        <pc:chgData name="Derek Ritz" userId="8fe56b9ef4ca82ce" providerId="LiveId" clId="{16250396-4E67-4238-A4A2-5CB39AB20E08}" dt="2023-07-13T13:41:07.827" v="3" actId="113"/>
        <pc:sldMkLst>
          <pc:docMk/>
          <pc:sldMk cId="946777243" sldId="321"/>
        </pc:sldMkLst>
        <pc:spChg chg="mod">
          <ac:chgData name="Derek Ritz" userId="8fe56b9ef4ca82ce" providerId="LiveId" clId="{16250396-4E67-4238-A4A2-5CB39AB20E08}" dt="2023-07-13T13:41:07.827" v="3" actId="113"/>
          <ac:spMkLst>
            <pc:docMk/>
            <pc:sldMk cId="946777243" sldId="321"/>
            <ac:spMk id="3" creationId="{7A0C0EBC-2587-47B0-95B7-5F14782F2193}"/>
          </ac:spMkLst>
        </pc:spChg>
      </pc:sldChg>
      <pc:sldChg chg="add del">
        <pc:chgData name="Derek Ritz" userId="8fe56b9ef4ca82ce" providerId="LiveId" clId="{16250396-4E67-4238-A4A2-5CB39AB20E08}" dt="2023-07-13T13:41:55.705" v="6" actId="47"/>
        <pc:sldMkLst>
          <pc:docMk/>
          <pc:sldMk cId="3570825074" sldId="322"/>
        </pc:sldMkLst>
      </pc:sldChg>
      <pc:sldChg chg="modSp add mod">
        <pc:chgData name="Derek Ritz" userId="8fe56b9ef4ca82ce" providerId="LiveId" clId="{16250396-4E67-4238-A4A2-5CB39AB20E08}" dt="2023-07-13T21:27:09.017" v="1898" actId="20577"/>
        <pc:sldMkLst>
          <pc:docMk/>
          <pc:sldMk cId="3761208134" sldId="323"/>
        </pc:sldMkLst>
        <pc:spChg chg="mod">
          <ac:chgData name="Derek Ritz" userId="8fe56b9ef4ca82ce" providerId="LiveId" clId="{16250396-4E67-4238-A4A2-5CB39AB20E08}" dt="2023-07-13T13:42:00.470" v="8" actId="20577"/>
          <ac:spMkLst>
            <pc:docMk/>
            <pc:sldMk cId="3761208134" sldId="323"/>
            <ac:spMk id="3" creationId="{BC7A20FA-E6F0-16EA-8C92-BD506742AAEF}"/>
          </ac:spMkLst>
        </pc:spChg>
        <pc:spChg chg="mod">
          <ac:chgData name="Derek Ritz" userId="8fe56b9ef4ca82ce" providerId="LiveId" clId="{16250396-4E67-4238-A4A2-5CB39AB20E08}" dt="2023-07-13T21:27:09.017" v="1898" actId="20577"/>
          <ac:spMkLst>
            <pc:docMk/>
            <pc:sldMk cId="3761208134" sldId="323"/>
            <ac:spMk id="4" creationId="{982EE500-4827-E981-8556-2178F5BB1FB4}"/>
          </ac:spMkLst>
        </pc:spChg>
      </pc:sldChg>
      <pc:sldChg chg="modSp add mod">
        <pc:chgData name="Derek Ritz" userId="8fe56b9ef4ca82ce" providerId="LiveId" clId="{16250396-4E67-4238-A4A2-5CB39AB20E08}" dt="2023-07-13T20:47:24.113" v="627" actId="113"/>
        <pc:sldMkLst>
          <pc:docMk/>
          <pc:sldMk cId="12281659" sldId="324"/>
        </pc:sldMkLst>
        <pc:spChg chg="mod">
          <ac:chgData name="Derek Ritz" userId="8fe56b9ef4ca82ce" providerId="LiveId" clId="{16250396-4E67-4238-A4A2-5CB39AB20E08}" dt="2023-07-13T20:47:24.113" v="627" actId="113"/>
          <ac:spMkLst>
            <pc:docMk/>
            <pc:sldMk cId="12281659" sldId="324"/>
            <ac:spMk id="7" creationId="{CE45B477-A9D1-E3B7-3484-9CA78285224E}"/>
          </ac:spMkLst>
        </pc:spChg>
      </pc:sldChg>
      <pc:sldChg chg="addSp delSp modSp new del mod">
        <pc:chgData name="Derek Ritz" userId="8fe56b9ef4ca82ce" providerId="LiveId" clId="{16250396-4E67-4238-A4A2-5CB39AB20E08}" dt="2023-07-13T21:01:34.372" v="1091" actId="47"/>
        <pc:sldMkLst>
          <pc:docMk/>
          <pc:sldMk cId="886934718" sldId="325"/>
        </pc:sldMkLst>
        <pc:spChg chg="add del mod">
          <ac:chgData name="Derek Ritz" userId="8fe56b9ef4ca82ce" providerId="LiveId" clId="{16250396-4E67-4238-A4A2-5CB39AB20E08}" dt="2023-07-13T20:51:38.929" v="634" actId="478"/>
          <ac:spMkLst>
            <pc:docMk/>
            <pc:sldMk cId="886934718" sldId="325"/>
            <ac:spMk id="13" creationId="{CD377F6B-72C1-F23A-8ADE-F3812010D273}"/>
          </ac:spMkLst>
        </pc:spChg>
        <pc:spChg chg="add del mod">
          <ac:chgData name="Derek Ritz" userId="8fe56b9ef4ca82ce" providerId="LiveId" clId="{16250396-4E67-4238-A4A2-5CB39AB20E08}" dt="2023-07-13T20:51:38.929" v="634" actId="478"/>
          <ac:spMkLst>
            <pc:docMk/>
            <pc:sldMk cId="886934718" sldId="325"/>
            <ac:spMk id="14" creationId="{17ED2646-A98B-D319-8C19-2B26A399E2CB}"/>
          </ac:spMkLst>
        </pc:spChg>
        <pc:spChg chg="add del mod">
          <ac:chgData name="Derek Ritz" userId="8fe56b9ef4ca82ce" providerId="LiveId" clId="{16250396-4E67-4238-A4A2-5CB39AB20E08}" dt="2023-07-13T20:51:38.929" v="634" actId="478"/>
          <ac:spMkLst>
            <pc:docMk/>
            <pc:sldMk cId="886934718" sldId="325"/>
            <ac:spMk id="15" creationId="{CFFB008D-9B67-D08B-764E-6EDF2F238DCD}"/>
          </ac:spMkLst>
        </pc:spChg>
        <pc:spChg chg="add del mod">
          <ac:chgData name="Derek Ritz" userId="8fe56b9ef4ca82ce" providerId="LiveId" clId="{16250396-4E67-4238-A4A2-5CB39AB20E08}" dt="2023-07-13T20:51:38.929" v="634" actId="478"/>
          <ac:spMkLst>
            <pc:docMk/>
            <pc:sldMk cId="886934718" sldId="325"/>
            <ac:spMk id="19" creationId="{FDD1C673-D011-AC5E-CCA3-8027401ED03A}"/>
          </ac:spMkLst>
        </pc:spChg>
        <pc:spChg chg="add del mod">
          <ac:chgData name="Derek Ritz" userId="8fe56b9ef4ca82ce" providerId="LiveId" clId="{16250396-4E67-4238-A4A2-5CB39AB20E08}" dt="2023-07-13T20:51:38.929" v="634" actId="478"/>
          <ac:spMkLst>
            <pc:docMk/>
            <pc:sldMk cId="886934718" sldId="325"/>
            <ac:spMk id="20" creationId="{F49E7774-C82C-B9D3-E77B-0677A6C25343}"/>
          </ac:spMkLst>
        </pc:spChg>
        <pc:spChg chg="add del mod">
          <ac:chgData name="Derek Ritz" userId="8fe56b9ef4ca82ce" providerId="LiveId" clId="{16250396-4E67-4238-A4A2-5CB39AB20E08}" dt="2023-07-13T20:51:38.929" v="634" actId="478"/>
          <ac:spMkLst>
            <pc:docMk/>
            <pc:sldMk cId="886934718" sldId="325"/>
            <ac:spMk id="21" creationId="{930F424E-FF26-AF11-B351-0B4C2114F30A}"/>
          </ac:spMkLst>
        </pc:spChg>
        <pc:spChg chg="add mod">
          <ac:chgData name="Derek Ritz" userId="8fe56b9ef4ca82ce" providerId="LiveId" clId="{16250396-4E67-4238-A4A2-5CB39AB20E08}" dt="2023-07-13T20:51:39.847" v="635"/>
          <ac:spMkLst>
            <pc:docMk/>
            <pc:sldMk cId="886934718" sldId="325"/>
            <ac:spMk id="40" creationId="{099D5EC5-99AF-E101-7529-4603E26D29C3}"/>
          </ac:spMkLst>
        </pc:spChg>
        <pc:spChg chg="add mod">
          <ac:chgData name="Derek Ritz" userId="8fe56b9ef4ca82ce" providerId="LiveId" clId="{16250396-4E67-4238-A4A2-5CB39AB20E08}" dt="2023-07-13T20:51:39.847" v="635"/>
          <ac:spMkLst>
            <pc:docMk/>
            <pc:sldMk cId="886934718" sldId="325"/>
            <ac:spMk id="41" creationId="{8DB6498A-7E4D-815B-46FA-F5A0D3D10349}"/>
          </ac:spMkLst>
        </pc:spChg>
        <pc:spChg chg="add mod">
          <ac:chgData name="Derek Ritz" userId="8fe56b9ef4ca82ce" providerId="LiveId" clId="{16250396-4E67-4238-A4A2-5CB39AB20E08}" dt="2023-07-13T20:51:39.847" v="635"/>
          <ac:spMkLst>
            <pc:docMk/>
            <pc:sldMk cId="886934718" sldId="325"/>
            <ac:spMk id="42" creationId="{85A77B00-94FC-B472-CD12-353A02594B9A}"/>
          </ac:spMkLst>
        </pc:spChg>
        <pc:spChg chg="add mod">
          <ac:chgData name="Derek Ritz" userId="8fe56b9ef4ca82ce" providerId="LiveId" clId="{16250396-4E67-4238-A4A2-5CB39AB20E08}" dt="2023-07-13T20:51:39.847" v="635"/>
          <ac:spMkLst>
            <pc:docMk/>
            <pc:sldMk cId="886934718" sldId="325"/>
            <ac:spMk id="46" creationId="{0821B442-F1E2-5421-3097-39F824D10EA1}"/>
          </ac:spMkLst>
        </pc:spChg>
        <pc:spChg chg="add mod">
          <ac:chgData name="Derek Ritz" userId="8fe56b9ef4ca82ce" providerId="LiveId" clId="{16250396-4E67-4238-A4A2-5CB39AB20E08}" dt="2023-07-13T20:51:39.847" v="635"/>
          <ac:spMkLst>
            <pc:docMk/>
            <pc:sldMk cId="886934718" sldId="325"/>
            <ac:spMk id="47" creationId="{A92ED4EA-7B20-5A80-9D42-6B7E43F5D9E2}"/>
          </ac:spMkLst>
        </pc:spChg>
        <pc:spChg chg="add mod">
          <ac:chgData name="Derek Ritz" userId="8fe56b9ef4ca82ce" providerId="LiveId" clId="{16250396-4E67-4238-A4A2-5CB39AB20E08}" dt="2023-07-13T20:51:39.847" v="635"/>
          <ac:spMkLst>
            <pc:docMk/>
            <pc:sldMk cId="886934718" sldId="325"/>
            <ac:spMk id="48" creationId="{A2D4045F-DDD3-8930-E49A-D50536208D5B}"/>
          </ac:spMkLst>
        </pc:spChg>
        <pc:spChg chg="add mod">
          <ac:chgData name="Derek Ritz" userId="8fe56b9ef4ca82ce" providerId="LiveId" clId="{16250396-4E67-4238-A4A2-5CB39AB20E08}" dt="2023-07-13T20:59:22.132" v="1082" actId="1076"/>
          <ac:spMkLst>
            <pc:docMk/>
            <pc:sldMk cId="886934718" sldId="325"/>
            <ac:spMk id="59" creationId="{4AC40CCD-4422-E55B-3A5D-E4E72E27943E}"/>
          </ac:spMkLst>
        </pc:spChg>
        <pc:picChg chg="add del">
          <ac:chgData name="Derek Ritz" userId="8fe56b9ef4ca82ce" providerId="LiveId" clId="{16250396-4E67-4238-A4A2-5CB39AB20E08}" dt="2023-07-13T20:37:48.477" v="610"/>
          <ac:picMkLst>
            <pc:docMk/>
            <pc:sldMk cId="886934718" sldId="325"/>
            <ac:picMk id="3" creationId="{2D4EC9DC-92DC-26C2-FC92-2ADF5C6027D4}"/>
          </ac:picMkLst>
        </pc:picChg>
        <pc:picChg chg="add del mod">
          <ac:chgData name="Derek Ritz" userId="8fe56b9ef4ca82ce" providerId="LiveId" clId="{16250396-4E67-4238-A4A2-5CB39AB20E08}" dt="2023-07-13T20:51:38.929" v="634" actId="478"/>
          <ac:picMkLst>
            <pc:docMk/>
            <pc:sldMk cId="886934718" sldId="325"/>
            <ac:picMk id="22" creationId="{A6DDAC61-CF71-A95C-B4D4-43D559A7D088}"/>
          </ac:picMkLst>
        </pc:picChg>
        <pc:picChg chg="add del mod">
          <ac:chgData name="Derek Ritz" userId="8fe56b9ef4ca82ce" providerId="LiveId" clId="{16250396-4E67-4238-A4A2-5CB39AB20E08}" dt="2023-07-13T20:51:38.929" v="634" actId="478"/>
          <ac:picMkLst>
            <pc:docMk/>
            <pc:sldMk cId="886934718" sldId="325"/>
            <ac:picMk id="23" creationId="{3FB359DF-05DD-AF17-CBC4-F6A49C8AE1BA}"/>
          </ac:picMkLst>
        </pc:picChg>
        <pc:picChg chg="add del mod">
          <ac:chgData name="Derek Ritz" userId="8fe56b9ef4ca82ce" providerId="LiveId" clId="{16250396-4E67-4238-A4A2-5CB39AB20E08}" dt="2023-07-13T20:51:38.929" v="634" actId="478"/>
          <ac:picMkLst>
            <pc:docMk/>
            <pc:sldMk cId="886934718" sldId="325"/>
            <ac:picMk id="24" creationId="{2F841D9D-D9BD-87C7-C930-C5F9F71ED3DC}"/>
          </ac:picMkLst>
        </pc:picChg>
        <pc:picChg chg="add del mod">
          <ac:chgData name="Derek Ritz" userId="8fe56b9ef4ca82ce" providerId="LiveId" clId="{16250396-4E67-4238-A4A2-5CB39AB20E08}" dt="2023-07-13T20:51:38.929" v="634" actId="478"/>
          <ac:picMkLst>
            <pc:docMk/>
            <pc:sldMk cId="886934718" sldId="325"/>
            <ac:picMk id="25" creationId="{105AE2E6-149E-D0F6-9C5F-391DAC277AC5}"/>
          </ac:picMkLst>
        </pc:picChg>
        <pc:picChg chg="add del mod">
          <ac:chgData name="Derek Ritz" userId="8fe56b9ef4ca82ce" providerId="LiveId" clId="{16250396-4E67-4238-A4A2-5CB39AB20E08}" dt="2023-07-13T20:51:38.929" v="634" actId="478"/>
          <ac:picMkLst>
            <pc:docMk/>
            <pc:sldMk cId="886934718" sldId="325"/>
            <ac:picMk id="26" creationId="{622E1755-6989-57AE-7FAC-EBD27E0096A2}"/>
          </ac:picMkLst>
        </pc:picChg>
        <pc:picChg chg="add del mod">
          <ac:chgData name="Derek Ritz" userId="8fe56b9ef4ca82ce" providerId="LiveId" clId="{16250396-4E67-4238-A4A2-5CB39AB20E08}" dt="2023-07-13T20:51:38.929" v="634" actId="478"/>
          <ac:picMkLst>
            <pc:docMk/>
            <pc:sldMk cId="886934718" sldId="325"/>
            <ac:picMk id="27" creationId="{227A14FA-5355-1F6C-7BC4-F6FA6389407D}"/>
          </ac:picMkLst>
        </pc:picChg>
        <pc:picChg chg="add del mod">
          <ac:chgData name="Derek Ritz" userId="8fe56b9ef4ca82ce" providerId="LiveId" clId="{16250396-4E67-4238-A4A2-5CB39AB20E08}" dt="2023-07-13T20:51:38.929" v="634" actId="478"/>
          <ac:picMkLst>
            <pc:docMk/>
            <pc:sldMk cId="886934718" sldId="325"/>
            <ac:picMk id="28" creationId="{A61FEB70-58E0-0698-5923-76C20A32820C}"/>
          </ac:picMkLst>
        </pc:picChg>
        <pc:picChg chg="add del mod">
          <ac:chgData name="Derek Ritz" userId="8fe56b9ef4ca82ce" providerId="LiveId" clId="{16250396-4E67-4238-A4A2-5CB39AB20E08}" dt="2023-07-13T20:51:38.929" v="634" actId="478"/>
          <ac:picMkLst>
            <pc:docMk/>
            <pc:sldMk cId="886934718" sldId="325"/>
            <ac:picMk id="29" creationId="{2CD39244-738E-84BC-CB72-BA0B0105BBB6}"/>
          </ac:picMkLst>
        </pc:picChg>
        <pc:picChg chg="add del mod">
          <ac:chgData name="Derek Ritz" userId="8fe56b9ef4ca82ce" providerId="LiveId" clId="{16250396-4E67-4238-A4A2-5CB39AB20E08}" dt="2023-07-13T20:51:38.929" v="634" actId="478"/>
          <ac:picMkLst>
            <pc:docMk/>
            <pc:sldMk cId="886934718" sldId="325"/>
            <ac:picMk id="30" creationId="{67980156-16B9-9B31-E4B9-CEB084C0119C}"/>
          </ac:picMkLst>
        </pc:picChg>
        <pc:picChg chg="add del mod">
          <ac:chgData name="Derek Ritz" userId="8fe56b9ef4ca82ce" providerId="LiveId" clId="{16250396-4E67-4238-A4A2-5CB39AB20E08}" dt="2023-07-13T20:51:38.929" v="634" actId="478"/>
          <ac:picMkLst>
            <pc:docMk/>
            <pc:sldMk cId="886934718" sldId="325"/>
            <ac:picMk id="31" creationId="{17FF654A-A2F6-09CF-6A2D-022CFE7B9976}"/>
          </ac:picMkLst>
        </pc:picChg>
        <pc:picChg chg="add mod">
          <ac:chgData name="Derek Ritz" userId="8fe56b9ef4ca82ce" providerId="LiveId" clId="{16250396-4E67-4238-A4A2-5CB39AB20E08}" dt="2023-07-13T20:51:39.847" v="635"/>
          <ac:picMkLst>
            <pc:docMk/>
            <pc:sldMk cId="886934718" sldId="325"/>
            <ac:picMk id="49" creationId="{E1D1FE32-1EBA-6D9D-8E81-43685D82D942}"/>
          </ac:picMkLst>
        </pc:picChg>
        <pc:picChg chg="add mod">
          <ac:chgData name="Derek Ritz" userId="8fe56b9ef4ca82ce" providerId="LiveId" clId="{16250396-4E67-4238-A4A2-5CB39AB20E08}" dt="2023-07-13T20:51:39.847" v="635"/>
          <ac:picMkLst>
            <pc:docMk/>
            <pc:sldMk cId="886934718" sldId="325"/>
            <ac:picMk id="50" creationId="{37425978-8EA5-6346-142C-9382A06AB8D0}"/>
          </ac:picMkLst>
        </pc:picChg>
        <pc:picChg chg="add mod">
          <ac:chgData name="Derek Ritz" userId="8fe56b9ef4ca82ce" providerId="LiveId" clId="{16250396-4E67-4238-A4A2-5CB39AB20E08}" dt="2023-07-13T20:51:39.847" v="635"/>
          <ac:picMkLst>
            <pc:docMk/>
            <pc:sldMk cId="886934718" sldId="325"/>
            <ac:picMk id="51" creationId="{ABD0D511-9428-5370-DCBA-32B5EEF50E67}"/>
          </ac:picMkLst>
        </pc:picChg>
        <pc:picChg chg="add mod">
          <ac:chgData name="Derek Ritz" userId="8fe56b9ef4ca82ce" providerId="LiveId" clId="{16250396-4E67-4238-A4A2-5CB39AB20E08}" dt="2023-07-13T20:51:39.847" v="635"/>
          <ac:picMkLst>
            <pc:docMk/>
            <pc:sldMk cId="886934718" sldId="325"/>
            <ac:picMk id="52" creationId="{468B2A4E-BAF3-6FFE-DBFF-312033E4C737}"/>
          </ac:picMkLst>
        </pc:picChg>
        <pc:picChg chg="add mod">
          <ac:chgData name="Derek Ritz" userId="8fe56b9ef4ca82ce" providerId="LiveId" clId="{16250396-4E67-4238-A4A2-5CB39AB20E08}" dt="2023-07-13T20:51:39.847" v="635"/>
          <ac:picMkLst>
            <pc:docMk/>
            <pc:sldMk cId="886934718" sldId="325"/>
            <ac:picMk id="53" creationId="{F06AFCF7-6F39-AEB0-D7AF-09CE4F62A347}"/>
          </ac:picMkLst>
        </pc:picChg>
        <pc:picChg chg="add mod">
          <ac:chgData name="Derek Ritz" userId="8fe56b9ef4ca82ce" providerId="LiveId" clId="{16250396-4E67-4238-A4A2-5CB39AB20E08}" dt="2023-07-13T20:51:39.847" v="635"/>
          <ac:picMkLst>
            <pc:docMk/>
            <pc:sldMk cId="886934718" sldId="325"/>
            <ac:picMk id="54" creationId="{62F01C32-9ACD-97A1-D59F-C55DE3AC9D39}"/>
          </ac:picMkLst>
        </pc:picChg>
        <pc:picChg chg="add mod">
          <ac:chgData name="Derek Ritz" userId="8fe56b9ef4ca82ce" providerId="LiveId" clId="{16250396-4E67-4238-A4A2-5CB39AB20E08}" dt="2023-07-13T20:51:39.847" v="635"/>
          <ac:picMkLst>
            <pc:docMk/>
            <pc:sldMk cId="886934718" sldId="325"/>
            <ac:picMk id="55" creationId="{D5758536-85B3-217D-6DBD-15878DAA2960}"/>
          </ac:picMkLst>
        </pc:picChg>
        <pc:picChg chg="add mod">
          <ac:chgData name="Derek Ritz" userId="8fe56b9ef4ca82ce" providerId="LiveId" clId="{16250396-4E67-4238-A4A2-5CB39AB20E08}" dt="2023-07-13T20:51:39.847" v="635"/>
          <ac:picMkLst>
            <pc:docMk/>
            <pc:sldMk cId="886934718" sldId="325"/>
            <ac:picMk id="56" creationId="{48D77E8A-8BEB-B58F-145D-D39C12D70EBF}"/>
          </ac:picMkLst>
        </pc:picChg>
        <pc:picChg chg="add mod">
          <ac:chgData name="Derek Ritz" userId="8fe56b9ef4ca82ce" providerId="LiveId" clId="{16250396-4E67-4238-A4A2-5CB39AB20E08}" dt="2023-07-13T20:51:39.847" v="635"/>
          <ac:picMkLst>
            <pc:docMk/>
            <pc:sldMk cId="886934718" sldId="325"/>
            <ac:picMk id="57" creationId="{89BE3B75-CA8A-9674-8144-01E7C3A37A09}"/>
          </ac:picMkLst>
        </pc:picChg>
        <pc:picChg chg="add mod">
          <ac:chgData name="Derek Ritz" userId="8fe56b9ef4ca82ce" providerId="LiveId" clId="{16250396-4E67-4238-A4A2-5CB39AB20E08}" dt="2023-07-13T20:59:11.183" v="1080" actId="1076"/>
          <ac:picMkLst>
            <pc:docMk/>
            <pc:sldMk cId="886934718" sldId="325"/>
            <ac:picMk id="58" creationId="{3E5C4B64-096B-7B89-FCC7-D6FB480D982D}"/>
          </ac:picMkLst>
        </pc:picChg>
        <pc:cxnChg chg="add mod">
          <ac:chgData name="Derek Ritz" userId="8fe56b9ef4ca82ce" providerId="LiveId" clId="{16250396-4E67-4238-A4A2-5CB39AB20E08}" dt="2023-07-13T20:51:39.847" v="635"/>
          <ac:cxnSpMkLst>
            <pc:docMk/>
            <pc:sldMk cId="886934718" sldId="325"/>
            <ac:cxnSpMk id="3" creationId="{9DBBA1FD-EE77-8FC9-7902-1DA6F09CD27A}"/>
          </ac:cxnSpMkLst>
        </pc:cxnChg>
        <pc:cxnChg chg="add del mod">
          <ac:chgData name="Derek Ritz" userId="8fe56b9ef4ca82ce" providerId="LiveId" clId="{16250396-4E67-4238-A4A2-5CB39AB20E08}" dt="2023-07-13T20:51:38.929" v="634" actId="478"/>
          <ac:cxnSpMkLst>
            <pc:docMk/>
            <pc:sldMk cId="886934718" sldId="325"/>
            <ac:cxnSpMk id="4" creationId="{275A024A-8C9E-18E2-17F3-EC1A833EF716}"/>
          </ac:cxnSpMkLst>
        </pc:cxnChg>
        <pc:cxnChg chg="add del mod">
          <ac:chgData name="Derek Ritz" userId="8fe56b9ef4ca82ce" providerId="LiveId" clId="{16250396-4E67-4238-A4A2-5CB39AB20E08}" dt="2023-07-13T20:51:38.929" v="634" actId="478"/>
          <ac:cxnSpMkLst>
            <pc:docMk/>
            <pc:sldMk cId="886934718" sldId="325"/>
            <ac:cxnSpMk id="5" creationId="{1E36AD28-732A-FFB7-BF75-FC1C2D5825A2}"/>
          </ac:cxnSpMkLst>
        </pc:cxnChg>
        <pc:cxnChg chg="add del mod">
          <ac:chgData name="Derek Ritz" userId="8fe56b9ef4ca82ce" providerId="LiveId" clId="{16250396-4E67-4238-A4A2-5CB39AB20E08}" dt="2023-07-13T20:51:38.929" v="634" actId="478"/>
          <ac:cxnSpMkLst>
            <pc:docMk/>
            <pc:sldMk cId="886934718" sldId="325"/>
            <ac:cxnSpMk id="6" creationId="{A635D0A7-FBF3-7703-4197-055AC80DA4AF}"/>
          </ac:cxnSpMkLst>
        </pc:cxnChg>
        <pc:cxnChg chg="add del mod">
          <ac:chgData name="Derek Ritz" userId="8fe56b9ef4ca82ce" providerId="LiveId" clId="{16250396-4E67-4238-A4A2-5CB39AB20E08}" dt="2023-07-13T20:51:38.929" v="634" actId="478"/>
          <ac:cxnSpMkLst>
            <pc:docMk/>
            <pc:sldMk cId="886934718" sldId="325"/>
            <ac:cxnSpMk id="7" creationId="{E99DF28E-CB2B-7A3E-A894-BBD0E4D77D3D}"/>
          </ac:cxnSpMkLst>
        </pc:cxnChg>
        <pc:cxnChg chg="add del mod">
          <ac:chgData name="Derek Ritz" userId="8fe56b9ef4ca82ce" providerId="LiveId" clId="{16250396-4E67-4238-A4A2-5CB39AB20E08}" dt="2023-07-13T20:51:38.929" v="634" actId="478"/>
          <ac:cxnSpMkLst>
            <pc:docMk/>
            <pc:sldMk cId="886934718" sldId="325"/>
            <ac:cxnSpMk id="8" creationId="{3B989739-1387-39F3-00B0-86203FFF5C31}"/>
          </ac:cxnSpMkLst>
        </pc:cxnChg>
        <pc:cxnChg chg="add del mod">
          <ac:chgData name="Derek Ritz" userId="8fe56b9ef4ca82ce" providerId="LiveId" clId="{16250396-4E67-4238-A4A2-5CB39AB20E08}" dt="2023-07-13T20:51:38.929" v="634" actId="478"/>
          <ac:cxnSpMkLst>
            <pc:docMk/>
            <pc:sldMk cId="886934718" sldId="325"/>
            <ac:cxnSpMk id="9" creationId="{09BA9B4F-3B0D-B516-91DE-C1368B7AA580}"/>
          </ac:cxnSpMkLst>
        </pc:cxnChg>
        <pc:cxnChg chg="add del mod">
          <ac:chgData name="Derek Ritz" userId="8fe56b9ef4ca82ce" providerId="LiveId" clId="{16250396-4E67-4238-A4A2-5CB39AB20E08}" dt="2023-07-13T20:51:38.929" v="634" actId="478"/>
          <ac:cxnSpMkLst>
            <pc:docMk/>
            <pc:sldMk cId="886934718" sldId="325"/>
            <ac:cxnSpMk id="10" creationId="{FA09D0F0-D61F-E7C8-6B33-9C4B6576A09F}"/>
          </ac:cxnSpMkLst>
        </pc:cxnChg>
        <pc:cxnChg chg="add del mod">
          <ac:chgData name="Derek Ritz" userId="8fe56b9ef4ca82ce" providerId="LiveId" clId="{16250396-4E67-4238-A4A2-5CB39AB20E08}" dt="2023-07-13T20:51:38.929" v="634" actId="478"/>
          <ac:cxnSpMkLst>
            <pc:docMk/>
            <pc:sldMk cId="886934718" sldId="325"/>
            <ac:cxnSpMk id="11" creationId="{5D8EE081-456E-9D35-E117-8708EB636A13}"/>
          </ac:cxnSpMkLst>
        </pc:cxnChg>
        <pc:cxnChg chg="add del mod">
          <ac:chgData name="Derek Ritz" userId="8fe56b9ef4ca82ce" providerId="LiveId" clId="{16250396-4E67-4238-A4A2-5CB39AB20E08}" dt="2023-07-13T20:51:38.929" v="634" actId="478"/>
          <ac:cxnSpMkLst>
            <pc:docMk/>
            <pc:sldMk cId="886934718" sldId="325"/>
            <ac:cxnSpMk id="12" creationId="{9FB9D9D0-A585-C65E-5D7D-61B61BAC00D7}"/>
          </ac:cxnSpMkLst>
        </pc:cxnChg>
        <pc:cxnChg chg="add del mod">
          <ac:chgData name="Derek Ritz" userId="8fe56b9ef4ca82ce" providerId="LiveId" clId="{16250396-4E67-4238-A4A2-5CB39AB20E08}" dt="2023-07-13T20:51:38.929" v="634" actId="478"/>
          <ac:cxnSpMkLst>
            <pc:docMk/>
            <pc:sldMk cId="886934718" sldId="325"/>
            <ac:cxnSpMk id="16" creationId="{1E5C1A1B-D156-B9E4-E3C8-EBBF98296128}"/>
          </ac:cxnSpMkLst>
        </pc:cxnChg>
        <pc:cxnChg chg="add del mod">
          <ac:chgData name="Derek Ritz" userId="8fe56b9ef4ca82ce" providerId="LiveId" clId="{16250396-4E67-4238-A4A2-5CB39AB20E08}" dt="2023-07-13T20:51:38.929" v="634" actId="478"/>
          <ac:cxnSpMkLst>
            <pc:docMk/>
            <pc:sldMk cId="886934718" sldId="325"/>
            <ac:cxnSpMk id="17" creationId="{5B77C0D5-0797-1788-B442-382157E5FCF6}"/>
          </ac:cxnSpMkLst>
        </pc:cxnChg>
        <pc:cxnChg chg="add del mod">
          <ac:chgData name="Derek Ritz" userId="8fe56b9ef4ca82ce" providerId="LiveId" clId="{16250396-4E67-4238-A4A2-5CB39AB20E08}" dt="2023-07-13T20:51:38.929" v="634" actId="478"/>
          <ac:cxnSpMkLst>
            <pc:docMk/>
            <pc:sldMk cId="886934718" sldId="325"/>
            <ac:cxnSpMk id="18" creationId="{D3C39AAC-4E89-3352-85F5-6F5B703566B5}"/>
          </ac:cxnSpMkLst>
        </pc:cxnChg>
        <pc:cxnChg chg="add mod">
          <ac:chgData name="Derek Ritz" userId="8fe56b9ef4ca82ce" providerId="LiveId" clId="{16250396-4E67-4238-A4A2-5CB39AB20E08}" dt="2023-07-13T20:51:39.847" v="635"/>
          <ac:cxnSpMkLst>
            <pc:docMk/>
            <pc:sldMk cId="886934718" sldId="325"/>
            <ac:cxnSpMk id="32" creationId="{34D79A50-F78F-E1EE-A10C-0E3D28F9CAB4}"/>
          </ac:cxnSpMkLst>
        </pc:cxnChg>
        <pc:cxnChg chg="add mod">
          <ac:chgData name="Derek Ritz" userId="8fe56b9ef4ca82ce" providerId="LiveId" clId="{16250396-4E67-4238-A4A2-5CB39AB20E08}" dt="2023-07-13T20:51:39.847" v="635"/>
          <ac:cxnSpMkLst>
            <pc:docMk/>
            <pc:sldMk cId="886934718" sldId="325"/>
            <ac:cxnSpMk id="33" creationId="{DBAA45DC-C1D1-EDE6-0ADE-B60C2F6A1235}"/>
          </ac:cxnSpMkLst>
        </pc:cxnChg>
        <pc:cxnChg chg="add mod">
          <ac:chgData name="Derek Ritz" userId="8fe56b9ef4ca82ce" providerId="LiveId" clId="{16250396-4E67-4238-A4A2-5CB39AB20E08}" dt="2023-07-13T20:51:39.847" v="635"/>
          <ac:cxnSpMkLst>
            <pc:docMk/>
            <pc:sldMk cId="886934718" sldId="325"/>
            <ac:cxnSpMk id="34" creationId="{473CA155-A9BA-229C-0467-40514B5292D2}"/>
          </ac:cxnSpMkLst>
        </pc:cxnChg>
        <pc:cxnChg chg="add mod">
          <ac:chgData name="Derek Ritz" userId="8fe56b9ef4ca82ce" providerId="LiveId" clId="{16250396-4E67-4238-A4A2-5CB39AB20E08}" dt="2023-07-13T20:51:39.847" v="635"/>
          <ac:cxnSpMkLst>
            <pc:docMk/>
            <pc:sldMk cId="886934718" sldId="325"/>
            <ac:cxnSpMk id="35" creationId="{D2EA6882-5C38-5539-8A07-3E01B98C9310}"/>
          </ac:cxnSpMkLst>
        </pc:cxnChg>
        <pc:cxnChg chg="add mod">
          <ac:chgData name="Derek Ritz" userId="8fe56b9ef4ca82ce" providerId="LiveId" clId="{16250396-4E67-4238-A4A2-5CB39AB20E08}" dt="2023-07-13T20:51:39.847" v="635"/>
          <ac:cxnSpMkLst>
            <pc:docMk/>
            <pc:sldMk cId="886934718" sldId="325"/>
            <ac:cxnSpMk id="36" creationId="{E5D1F042-138D-A510-366A-88B5ACB05A70}"/>
          </ac:cxnSpMkLst>
        </pc:cxnChg>
        <pc:cxnChg chg="add mod">
          <ac:chgData name="Derek Ritz" userId="8fe56b9ef4ca82ce" providerId="LiveId" clId="{16250396-4E67-4238-A4A2-5CB39AB20E08}" dt="2023-07-13T20:51:39.847" v="635"/>
          <ac:cxnSpMkLst>
            <pc:docMk/>
            <pc:sldMk cId="886934718" sldId="325"/>
            <ac:cxnSpMk id="37" creationId="{92F806F1-EADB-8B8F-2CE3-25BB0DD7C9FA}"/>
          </ac:cxnSpMkLst>
        </pc:cxnChg>
        <pc:cxnChg chg="add mod">
          <ac:chgData name="Derek Ritz" userId="8fe56b9ef4ca82ce" providerId="LiveId" clId="{16250396-4E67-4238-A4A2-5CB39AB20E08}" dt="2023-07-13T20:51:39.847" v="635"/>
          <ac:cxnSpMkLst>
            <pc:docMk/>
            <pc:sldMk cId="886934718" sldId="325"/>
            <ac:cxnSpMk id="38" creationId="{0CDDBC32-01A6-D932-1E93-F9FA514E3456}"/>
          </ac:cxnSpMkLst>
        </pc:cxnChg>
        <pc:cxnChg chg="add mod">
          <ac:chgData name="Derek Ritz" userId="8fe56b9ef4ca82ce" providerId="LiveId" clId="{16250396-4E67-4238-A4A2-5CB39AB20E08}" dt="2023-07-13T20:51:39.847" v="635"/>
          <ac:cxnSpMkLst>
            <pc:docMk/>
            <pc:sldMk cId="886934718" sldId="325"/>
            <ac:cxnSpMk id="39" creationId="{8886DF67-3A63-04A5-6B7E-E6363D6F8EA1}"/>
          </ac:cxnSpMkLst>
        </pc:cxnChg>
        <pc:cxnChg chg="add mod">
          <ac:chgData name="Derek Ritz" userId="8fe56b9ef4ca82ce" providerId="LiveId" clId="{16250396-4E67-4238-A4A2-5CB39AB20E08}" dt="2023-07-13T20:51:39.847" v="635"/>
          <ac:cxnSpMkLst>
            <pc:docMk/>
            <pc:sldMk cId="886934718" sldId="325"/>
            <ac:cxnSpMk id="43" creationId="{5CC04F26-0ABD-6C44-C464-66C0A8DACFE2}"/>
          </ac:cxnSpMkLst>
        </pc:cxnChg>
        <pc:cxnChg chg="add mod">
          <ac:chgData name="Derek Ritz" userId="8fe56b9ef4ca82ce" providerId="LiveId" clId="{16250396-4E67-4238-A4A2-5CB39AB20E08}" dt="2023-07-13T20:51:39.847" v="635"/>
          <ac:cxnSpMkLst>
            <pc:docMk/>
            <pc:sldMk cId="886934718" sldId="325"/>
            <ac:cxnSpMk id="44" creationId="{654CB2D1-28E7-477D-2D74-D9AD1623F8F1}"/>
          </ac:cxnSpMkLst>
        </pc:cxnChg>
        <pc:cxnChg chg="add mod">
          <ac:chgData name="Derek Ritz" userId="8fe56b9ef4ca82ce" providerId="LiveId" clId="{16250396-4E67-4238-A4A2-5CB39AB20E08}" dt="2023-07-13T20:51:39.847" v="635"/>
          <ac:cxnSpMkLst>
            <pc:docMk/>
            <pc:sldMk cId="886934718" sldId="325"/>
            <ac:cxnSpMk id="45" creationId="{EA634A2C-64F9-4638-9AF5-6A9636585BA3}"/>
          </ac:cxnSpMkLst>
        </pc:cxnChg>
      </pc:sldChg>
      <pc:sldChg chg="addSp delSp modSp add mod">
        <pc:chgData name="Derek Ritz" userId="8fe56b9ef4ca82ce" providerId="LiveId" clId="{16250396-4E67-4238-A4A2-5CB39AB20E08}" dt="2023-07-17T15:49:40.975" v="7478" actId="113"/>
        <pc:sldMkLst>
          <pc:docMk/>
          <pc:sldMk cId="1746381635" sldId="326"/>
        </pc:sldMkLst>
        <pc:spChg chg="add mod">
          <ac:chgData name="Derek Ritz" userId="8fe56b9ef4ca82ce" providerId="LiveId" clId="{16250396-4E67-4238-A4A2-5CB39AB20E08}" dt="2023-07-17T14:55:45.172" v="6863" actId="1076"/>
          <ac:spMkLst>
            <pc:docMk/>
            <pc:sldMk cId="1746381635" sldId="326"/>
            <ac:spMk id="3" creationId="{A23E3AA3-5972-98A2-6595-E99FB93DB392}"/>
          </ac:spMkLst>
        </pc:spChg>
        <pc:spChg chg="add mod">
          <ac:chgData name="Derek Ritz" userId="8fe56b9ef4ca82ce" providerId="LiveId" clId="{16250396-4E67-4238-A4A2-5CB39AB20E08}" dt="2023-07-17T14:55:45.172" v="6863" actId="1076"/>
          <ac:spMkLst>
            <pc:docMk/>
            <pc:sldMk cId="1746381635" sldId="326"/>
            <ac:spMk id="4" creationId="{4A2795F9-2A34-4693-DE08-F43C148CC684}"/>
          </ac:spMkLst>
        </pc:spChg>
        <pc:spChg chg="add mod">
          <ac:chgData name="Derek Ritz" userId="8fe56b9ef4ca82ce" providerId="LiveId" clId="{16250396-4E67-4238-A4A2-5CB39AB20E08}" dt="2023-07-17T14:55:55.509" v="6866" actId="14100"/>
          <ac:spMkLst>
            <pc:docMk/>
            <pc:sldMk cId="1746381635" sldId="326"/>
            <ac:spMk id="5" creationId="{AC663EED-56E4-B3E1-02C4-2ACBF5568A40}"/>
          </ac:spMkLst>
        </pc:spChg>
        <pc:spChg chg="add mod">
          <ac:chgData name="Derek Ritz" userId="8fe56b9ef4ca82ce" providerId="LiveId" clId="{16250396-4E67-4238-A4A2-5CB39AB20E08}" dt="2023-07-17T14:55:45.172" v="6863" actId="1076"/>
          <ac:spMkLst>
            <pc:docMk/>
            <pc:sldMk cId="1746381635" sldId="326"/>
            <ac:spMk id="7" creationId="{986AEC40-DCA4-55B0-3E4E-BBF6A3996768}"/>
          </ac:spMkLst>
        </pc:spChg>
        <pc:spChg chg="add mod">
          <ac:chgData name="Derek Ritz" userId="8fe56b9ef4ca82ce" providerId="LiveId" clId="{16250396-4E67-4238-A4A2-5CB39AB20E08}" dt="2023-07-17T14:55:45.172" v="6863" actId="1076"/>
          <ac:spMkLst>
            <pc:docMk/>
            <pc:sldMk cId="1746381635" sldId="326"/>
            <ac:spMk id="11" creationId="{985A6414-1486-405B-1489-7589A196E631}"/>
          </ac:spMkLst>
        </pc:spChg>
        <pc:spChg chg="add mod">
          <ac:chgData name="Derek Ritz" userId="8fe56b9ef4ca82ce" providerId="LiveId" clId="{16250396-4E67-4238-A4A2-5CB39AB20E08}" dt="2023-07-17T14:55:45.172" v="6863" actId="1076"/>
          <ac:spMkLst>
            <pc:docMk/>
            <pc:sldMk cId="1746381635" sldId="326"/>
            <ac:spMk id="12" creationId="{EB98E4D4-B86E-BC44-2429-20B05CFE57B6}"/>
          </ac:spMkLst>
        </pc:spChg>
        <pc:spChg chg="add mod">
          <ac:chgData name="Derek Ritz" userId="8fe56b9ef4ca82ce" providerId="LiveId" clId="{16250396-4E67-4238-A4A2-5CB39AB20E08}" dt="2023-07-17T14:55:45.172" v="6863" actId="1076"/>
          <ac:spMkLst>
            <pc:docMk/>
            <pc:sldMk cId="1746381635" sldId="326"/>
            <ac:spMk id="13" creationId="{5EF946AC-64A5-1B95-723D-6F6AC347354C}"/>
          </ac:spMkLst>
        </pc:spChg>
        <pc:spChg chg="del">
          <ac:chgData name="Derek Ritz" userId="8fe56b9ef4ca82ce" providerId="LiveId" clId="{16250396-4E67-4238-A4A2-5CB39AB20E08}" dt="2023-07-13T20:44:29.676" v="614" actId="478"/>
          <ac:spMkLst>
            <pc:docMk/>
            <pc:sldMk cId="1746381635" sldId="326"/>
            <ac:spMk id="13" creationId="{CD377F6B-72C1-F23A-8ADE-F3812010D273}"/>
          </ac:spMkLst>
        </pc:spChg>
        <pc:spChg chg="del">
          <ac:chgData name="Derek Ritz" userId="8fe56b9ef4ca82ce" providerId="LiveId" clId="{16250396-4E67-4238-A4A2-5CB39AB20E08}" dt="2023-07-13T20:44:29.676" v="614" actId="478"/>
          <ac:spMkLst>
            <pc:docMk/>
            <pc:sldMk cId="1746381635" sldId="326"/>
            <ac:spMk id="14" creationId="{17ED2646-A98B-D319-8C19-2B26A399E2CB}"/>
          </ac:spMkLst>
        </pc:spChg>
        <pc:spChg chg="add mod">
          <ac:chgData name="Derek Ritz" userId="8fe56b9ef4ca82ce" providerId="LiveId" clId="{16250396-4E67-4238-A4A2-5CB39AB20E08}" dt="2023-07-17T15:49:40.975" v="7478" actId="113"/>
          <ac:spMkLst>
            <pc:docMk/>
            <pc:sldMk cId="1746381635" sldId="326"/>
            <ac:spMk id="14" creationId="{1BE0B5F7-1525-CD3C-6658-FE8B618DCC1A}"/>
          </ac:spMkLst>
        </pc:spChg>
        <pc:spChg chg="del">
          <ac:chgData name="Derek Ritz" userId="8fe56b9ef4ca82ce" providerId="LiveId" clId="{16250396-4E67-4238-A4A2-5CB39AB20E08}" dt="2023-07-13T20:44:29.676" v="614" actId="478"/>
          <ac:spMkLst>
            <pc:docMk/>
            <pc:sldMk cId="1746381635" sldId="326"/>
            <ac:spMk id="15" creationId="{CFFB008D-9B67-D08B-764E-6EDF2F238DCD}"/>
          </ac:spMkLst>
        </pc:spChg>
        <pc:spChg chg="del">
          <ac:chgData name="Derek Ritz" userId="8fe56b9ef4ca82ce" providerId="LiveId" clId="{16250396-4E67-4238-A4A2-5CB39AB20E08}" dt="2023-07-13T20:44:29.676" v="614" actId="478"/>
          <ac:spMkLst>
            <pc:docMk/>
            <pc:sldMk cId="1746381635" sldId="326"/>
            <ac:spMk id="19" creationId="{FDD1C673-D011-AC5E-CCA3-8027401ED03A}"/>
          </ac:spMkLst>
        </pc:spChg>
        <pc:spChg chg="add del mod">
          <ac:chgData name="Derek Ritz" userId="8fe56b9ef4ca82ce" providerId="LiveId" clId="{16250396-4E67-4238-A4A2-5CB39AB20E08}" dt="2023-07-17T15:17:37.746" v="7380" actId="21"/>
          <ac:spMkLst>
            <pc:docMk/>
            <pc:sldMk cId="1746381635" sldId="326"/>
            <ac:spMk id="20" creationId="{BBE60940-F1C6-4AAD-4705-22C39B1E4DA5}"/>
          </ac:spMkLst>
        </pc:spChg>
        <pc:spChg chg="del">
          <ac:chgData name="Derek Ritz" userId="8fe56b9ef4ca82ce" providerId="LiveId" clId="{16250396-4E67-4238-A4A2-5CB39AB20E08}" dt="2023-07-13T20:44:29.676" v="614" actId="478"/>
          <ac:spMkLst>
            <pc:docMk/>
            <pc:sldMk cId="1746381635" sldId="326"/>
            <ac:spMk id="20" creationId="{F49E7774-C82C-B9D3-E77B-0677A6C25343}"/>
          </ac:spMkLst>
        </pc:spChg>
        <pc:spChg chg="del">
          <ac:chgData name="Derek Ritz" userId="8fe56b9ef4ca82ce" providerId="LiveId" clId="{16250396-4E67-4238-A4A2-5CB39AB20E08}" dt="2023-07-13T20:44:29.676" v="614" actId="478"/>
          <ac:spMkLst>
            <pc:docMk/>
            <pc:sldMk cId="1746381635" sldId="326"/>
            <ac:spMk id="21" creationId="{930F424E-FF26-AF11-B351-0B4C2114F30A}"/>
          </ac:spMkLst>
        </pc:spChg>
        <pc:picChg chg="del">
          <ac:chgData name="Derek Ritz" userId="8fe56b9ef4ca82ce" providerId="LiveId" clId="{16250396-4E67-4238-A4A2-5CB39AB20E08}" dt="2023-07-13T20:44:29.676" v="614" actId="478"/>
          <ac:picMkLst>
            <pc:docMk/>
            <pc:sldMk cId="1746381635" sldId="326"/>
            <ac:picMk id="22" creationId="{A6DDAC61-CF71-A95C-B4D4-43D559A7D088}"/>
          </ac:picMkLst>
        </pc:picChg>
        <pc:picChg chg="del">
          <ac:chgData name="Derek Ritz" userId="8fe56b9ef4ca82ce" providerId="LiveId" clId="{16250396-4E67-4238-A4A2-5CB39AB20E08}" dt="2023-07-13T20:44:29.676" v="614" actId="478"/>
          <ac:picMkLst>
            <pc:docMk/>
            <pc:sldMk cId="1746381635" sldId="326"/>
            <ac:picMk id="23" creationId="{3FB359DF-05DD-AF17-CBC4-F6A49C8AE1BA}"/>
          </ac:picMkLst>
        </pc:picChg>
        <pc:picChg chg="del">
          <ac:chgData name="Derek Ritz" userId="8fe56b9ef4ca82ce" providerId="LiveId" clId="{16250396-4E67-4238-A4A2-5CB39AB20E08}" dt="2023-07-13T20:44:29.676" v="614" actId="478"/>
          <ac:picMkLst>
            <pc:docMk/>
            <pc:sldMk cId="1746381635" sldId="326"/>
            <ac:picMk id="24" creationId="{2F841D9D-D9BD-87C7-C930-C5F9F71ED3DC}"/>
          </ac:picMkLst>
        </pc:picChg>
        <pc:picChg chg="del">
          <ac:chgData name="Derek Ritz" userId="8fe56b9ef4ca82ce" providerId="LiveId" clId="{16250396-4E67-4238-A4A2-5CB39AB20E08}" dt="2023-07-13T20:44:29.676" v="614" actId="478"/>
          <ac:picMkLst>
            <pc:docMk/>
            <pc:sldMk cId="1746381635" sldId="326"/>
            <ac:picMk id="25" creationId="{105AE2E6-149E-D0F6-9C5F-391DAC277AC5}"/>
          </ac:picMkLst>
        </pc:picChg>
        <pc:picChg chg="del">
          <ac:chgData name="Derek Ritz" userId="8fe56b9ef4ca82ce" providerId="LiveId" clId="{16250396-4E67-4238-A4A2-5CB39AB20E08}" dt="2023-07-13T20:44:29.676" v="614" actId="478"/>
          <ac:picMkLst>
            <pc:docMk/>
            <pc:sldMk cId="1746381635" sldId="326"/>
            <ac:picMk id="26" creationId="{622E1755-6989-57AE-7FAC-EBD27E0096A2}"/>
          </ac:picMkLst>
        </pc:picChg>
        <pc:picChg chg="del">
          <ac:chgData name="Derek Ritz" userId="8fe56b9ef4ca82ce" providerId="LiveId" clId="{16250396-4E67-4238-A4A2-5CB39AB20E08}" dt="2023-07-13T20:44:29.676" v="614" actId="478"/>
          <ac:picMkLst>
            <pc:docMk/>
            <pc:sldMk cId="1746381635" sldId="326"/>
            <ac:picMk id="27" creationId="{227A14FA-5355-1F6C-7BC4-F6FA6389407D}"/>
          </ac:picMkLst>
        </pc:picChg>
        <pc:picChg chg="del">
          <ac:chgData name="Derek Ritz" userId="8fe56b9ef4ca82ce" providerId="LiveId" clId="{16250396-4E67-4238-A4A2-5CB39AB20E08}" dt="2023-07-13T20:44:29.676" v="614" actId="478"/>
          <ac:picMkLst>
            <pc:docMk/>
            <pc:sldMk cId="1746381635" sldId="326"/>
            <ac:picMk id="28" creationId="{A61FEB70-58E0-0698-5923-76C20A32820C}"/>
          </ac:picMkLst>
        </pc:picChg>
        <pc:picChg chg="del">
          <ac:chgData name="Derek Ritz" userId="8fe56b9ef4ca82ce" providerId="LiveId" clId="{16250396-4E67-4238-A4A2-5CB39AB20E08}" dt="2023-07-13T20:44:29.676" v="614" actId="478"/>
          <ac:picMkLst>
            <pc:docMk/>
            <pc:sldMk cId="1746381635" sldId="326"/>
            <ac:picMk id="29" creationId="{2CD39244-738E-84BC-CB72-BA0B0105BBB6}"/>
          </ac:picMkLst>
        </pc:picChg>
        <pc:picChg chg="del">
          <ac:chgData name="Derek Ritz" userId="8fe56b9ef4ca82ce" providerId="LiveId" clId="{16250396-4E67-4238-A4A2-5CB39AB20E08}" dt="2023-07-13T20:44:29.676" v="614" actId="478"/>
          <ac:picMkLst>
            <pc:docMk/>
            <pc:sldMk cId="1746381635" sldId="326"/>
            <ac:picMk id="30" creationId="{67980156-16B9-9B31-E4B9-CEB084C0119C}"/>
          </ac:picMkLst>
        </pc:picChg>
        <pc:picChg chg="del">
          <ac:chgData name="Derek Ritz" userId="8fe56b9ef4ca82ce" providerId="LiveId" clId="{16250396-4E67-4238-A4A2-5CB39AB20E08}" dt="2023-07-13T20:44:29.676" v="614" actId="478"/>
          <ac:picMkLst>
            <pc:docMk/>
            <pc:sldMk cId="1746381635" sldId="326"/>
            <ac:picMk id="31" creationId="{17FF654A-A2F6-09CF-6A2D-022CFE7B9976}"/>
          </ac:picMkLst>
        </pc:picChg>
        <pc:cxnChg chg="del">
          <ac:chgData name="Derek Ritz" userId="8fe56b9ef4ca82ce" providerId="LiveId" clId="{16250396-4E67-4238-A4A2-5CB39AB20E08}" dt="2023-07-13T20:44:29.676" v="614" actId="478"/>
          <ac:cxnSpMkLst>
            <pc:docMk/>
            <pc:sldMk cId="1746381635" sldId="326"/>
            <ac:cxnSpMk id="4" creationId="{275A024A-8C9E-18E2-17F3-EC1A833EF716}"/>
          </ac:cxnSpMkLst>
        </pc:cxnChg>
        <pc:cxnChg chg="del">
          <ac:chgData name="Derek Ritz" userId="8fe56b9ef4ca82ce" providerId="LiveId" clId="{16250396-4E67-4238-A4A2-5CB39AB20E08}" dt="2023-07-13T20:44:29.676" v="614" actId="478"/>
          <ac:cxnSpMkLst>
            <pc:docMk/>
            <pc:sldMk cId="1746381635" sldId="326"/>
            <ac:cxnSpMk id="5" creationId="{1E36AD28-732A-FFB7-BF75-FC1C2D5825A2}"/>
          </ac:cxnSpMkLst>
        </pc:cxnChg>
        <pc:cxnChg chg="del">
          <ac:chgData name="Derek Ritz" userId="8fe56b9ef4ca82ce" providerId="LiveId" clId="{16250396-4E67-4238-A4A2-5CB39AB20E08}" dt="2023-07-13T20:44:29.676" v="614" actId="478"/>
          <ac:cxnSpMkLst>
            <pc:docMk/>
            <pc:sldMk cId="1746381635" sldId="326"/>
            <ac:cxnSpMk id="6" creationId="{A635D0A7-FBF3-7703-4197-055AC80DA4AF}"/>
          </ac:cxnSpMkLst>
        </pc:cxnChg>
        <pc:cxnChg chg="add mod">
          <ac:chgData name="Derek Ritz" userId="8fe56b9ef4ca82ce" providerId="LiveId" clId="{16250396-4E67-4238-A4A2-5CB39AB20E08}" dt="2023-07-17T14:55:55.509" v="6866" actId="14100"/>
          <ac:cxnSpMkLst>
            <pc:docMk/>
            <pc:sldMk cId="1746381635" sldId="326"/>
            <ac:cxnSpMk id="6" creationId="{C44EDA44-F72E-3D40-9D65-AD4E14A76AD3}"/>
          </ac:cxnSpMkLst>
        </pc:cxnChg>
        <pc:cxnChg chg="del">
          <ac:chgData name="Derek Ritz" userId="8fe56b9ef4ca82ce" providerId="LiveId" clId="{16250396-4E67-4238-A4A2-5CB39AB20E08}" dt="2023-07-13T20:44:29.676" v="614" actId="478"/>
          <ac:cxnSpMkLst>
            <pc:docMk/>
            <pc:sldMk cId="1746381635" sldId="326"/>
            <ac:cxnSpMk id="7" creationId="{E99DF28E-CB2B-7A3E-A894-BBD0E4D77D3D}"/>
          </ac:cxnSpMkLst>
        </pc:cxnChg>
        <pc:cxnChg chg="del">
          <ac:chgData name="Derek Ritz" userId="8fe56b9ef4ca82ce" providerId="LiveId" clId="{16250396-4E67-4238-A4A2-5CB39AB20E08}" dt="2023-07-13T20:44:29.676" v="614" actId="478"/>
          <ac:cxnSpMkLst>
            <pc:docMk/>
            <pc:sldMk cId="1746381635" sldId="326"/>
            <ac:cxnSpMk id="8" creationId="{3B989739-1387-39F3-00B0-86203FFF5C31}"/>
          </ac:cxnSpMkLst>
        </pc:cxnChg>
        <pc:cxnChg chg="add mod">
          <ac:chgData name="Derek Ritz" userId="8fe56b9ef4ca82ce" providerId="LiveId" clId="{16250396-4E67-4238-A4A2-5CB39AB20E08}" dt="2023-07-17T14:55:45.172" v="6863" actId="1076"/>
          <ac:cxnSpMkLst>
            <pc:docMk/>
            <pc:sldMk cId="1746381635" sldId="326"/>
            <ac:cxnSpMk id="8" creationId="{5BE1971E-8D41-C8CE-7FFE-8772596B3C3F}"/>
          </ac:cxnSpMkLst>
        </pc:cxnChg>
        <pc:cxnChg chg="del">
          <ac:chgData name="Derek Ritz" userId="8fe56b9ef4ca82ce" providerId="LiveId" clId="{16250396-4E67-4238-A4A2-5CB39AB20E08}" dt="2023-07-13T20:44:29.676" v="614" actId="478"/>
          <ac:cxnSpMkLst>
            <pc:docMk/>
            <pc:sldMk cId="1746381635" sldId="326"/>
            <ac:cxnSpMk id="9" creationId="{09BA9B4F-3B0D-B516-91DE-C1368B7AA580}"/>
          </ac:cxnSpMkLst>
        </pc:cxnChg>
        <pc:cxnChg chg="add mod">
          <ac:chgData name="Derek Ritz" userId="8fe56b9ef4ca82ce" providerId="LiveId" clId="{16250396-4E67-4238-A4A2-5CB39AB20E08}" dt="2023-07-17T14:55:45.172" v="6863" actId="1076"/>
          <ac:cxnSpMkLst>
            <pc:docMk/>
            <pc:sldMk cId="1746381635" sldId="326"/>
            <ac:cxnSpMk id="9" creationId="{335E6A59-DD5D-B6FC-FAC2-095F0B6B5311}"/>
          </ac:cxnSpMkLst>
        </pc:cxnChg>
        <pc:cxnChg chg="add mod">
          <ac:chgData name="Derek Ritz" userId="8fe56b9ef4ca82ce" providerId="LiveId" clId="{16250396-4E67-4238-A4A2-5CB39AB20E08}" dt="2023-07-17T14:55:45.172" v="6863" actId="1076"/>
          <ac:cxnSpMkLst>
            <pc:docMk/>
            <pc:sldMk cId="1746381635" sldId="326"/>
            <ac:cxnSpMk id="10" creationId="{B016C15A-DC55-40BB-709C-D99A6D3B5F9D}"/>
          </ac:cxnSpMkLst>
        </pc:cxnChg>
        <pc:cxnChg chg="del">
          <ac:chgData name="Derek Ritz" userId="8fe56b9ef4ca82ce" providerId="LiveId" clId="{16250396-4E67-4238-A4A2-5CB39AB20E08}" dt="2023-07-13T20:44:29.676" v="614" actId="478"/>
          <ac:cxnSpMkLst>
            <pc:docMk/>
            <pc:sldMk cId="1746381635" sldId="326"/>
            <ac:cxnSpMk id="10" creationId="{FA09D0F0-D61F-E7C8-6B33-9C4B6576A09F}"/>
          </ac:cxnSpMkLst>
        </pc:cxnChg>
        <pc:cxnChg chg="del">
          <ac:chgData name="Derek Ritz" userId="8fe56b9ef4ca82ce" providerId="LiveId" clId="{16250396-4E67-4238-A4A2-5CB39AB20E08}" dt="2023-07-13T20:44:29.676" v="614" actId="478"/>
          <ac:cxnSpMkLst>
            <pc:docMk/>
            <pc:sldMk cId="1746381635" sldId="326"/>
            <ac:cxnSpMk id="11" creationId="{5D8EE081-456E-9D35-E117-8708EB636A13}"/>
          </ac:cxnSpMkLst>
        </pc:cxnChg>
        <pc:cxnChg chg="del">
          <ac:chgData name="Derek Ritz" userId="8fe56b9ef4ca82ce" providerId="LiveId" clId="{16250396-4E67-4238-A4A2-5CB39AB20E08}" dt="2023-07-13T20:44:29.676" v="614" actId="478"/>
          <ac:cxnSpMkLst>
            <pc:docMk/>
            <pc:sldMk cId="1746381635" sldId="326"/>
            <ac:cxnSpMk id="12" creationId="{9FB9D9D0-A585-C65E-5D7D-61B61BAC00D7}"/>
          </ac:cxnSpMkLst>
        </pc:cxnChg>
        <pc:cxnChg chg="del">
          <ac:chgData name="Derek Ritz" userId="8fe56b9ef4ca82ce" providerId="LiveId" clId="{16250396-4E67-4238-A4A2-5CB39AB20E08}" dt="2023-07-13T20:44:29.676" v="614" actId="478"/>
          <ac:cxnSpMkLst>
            <pc:docMk/>
            <pc:sldMk cId="1746381635" sldId="326"/>
            <ac:cxnSpMk id="16" creationId="{1E5C1A1B-D156-B9E4-E3C8-EBBF98296128}"/>
          </ac:cxnSpMkLst>
        </pc:cxnChg>
        <pc:cxnChg chg="del">
          <ac:chgData name="Derek Ritz" userId="8fe56b9ef4ca82ce" providerId="LiveId" clId="{16250396-4E67-4238-A4A2-5CB39AB20E08}" dt="2023-07-13T20:44:29.676" v="614" actId="478"/>
          <ac:cxnSpMkLst>
            <pc:docMk/>
            <pc:sldMk cId="1746381635" sldId="326"/>
            <ac:cxnSpMk id="17" creationId="{5B77C0D5-0797-1788-B442-382157E5FCF6}"/>
          </ac:cxnSpMkLst>
        </pc:cxnChg>
        <pc:cxnChg chg="del">
          <ac:chgData name="Derek Ritz" userId="8fe56b9ef4ca82ce" providerId="LiveId" clId="{16250396-4E67-4238-A4A2-5CB39AB20E08}" dt="2023-07-13T20:44:29.676" v="614" actId="478"/>
          <ac:cxnSpMkLst>
            <pc:docMk/>
            <pc:sldMk cId="1746381635" sldId="326"/>
            <ac:cxnSpMk id="18" creationId="{D3C39AAC-4E89-3352-85F5-6F5B703566B5}"/>
          </ac:cxnSpMkLst>
        </pc:cxnChg>
      </pc:sldChg>
      <pc:sldChg chg="add del">
        <pc:chgData name="Derek Ritz" userId="8fe56b9ef4ca82ce" providerId="LiveId" clId="{16250396-4E67-4238-A4A2-5CB39AB20E08}" dt="2023-07-15T01:36:17.795" v="3221" actId="47"/>
        <pc:sldMkLst>
          <pc:docMk/>
          <pc:sldMk cId="476476050" sldId="886"/>
        </pc:sldMkLst>
      </pc:sldChg>
      <pc:sldChg chg="addSp delSp modSp add mod modShow">
        <pc:chgData name="Derek Ritz" userId="8fe56b9ef4ca82ce" providerId="LiveId" clId="{16250396-4E67-4238-A4A2-5CB39AB20E08}" dt="2023-07-19T02:46:33.077" v="9002" actId="20577"/>
        <pc:sldMkLst>
          <pc:docMk/>
          <pc:sldMk cId="1836626926" sldId="888"/>
        </pc:sldMkLst>
        <pc:spChg chg="add mod ord">
          <ac:chgData name="Derek Ritz" userId="8fe56b9ef4ca82ce" providerId="LiveId" clId="{16250396-4E67-4238-A4A2-5CB39AB20E08}" dt="2023-07-19T02:14:04.324" v="8207" actId="207"/>
          <ac:spMkLst>
            <pc:docMk/>
            <pc:sldMk cId="1836626926" sldId="888"/>
            <ac:spMk id="2" creationId="{A05A4AB8-CBFA-DF2E-3B72-0CD80DF24688}"/>
          </ac:spMkLst>
        </pc:spChg>
        <pc:spChg chg="add mod ord">
          <ac:chgData name="Derek Ritz" userId="8fe56b9ef4ca82ce" providerId="LiveId" clId="{16250396-4E67-4238-A4A2-5CB39AB20E08}" dt="2023-07-19T02:14:04.324" v="8207" actId="207"/>
          <ac:spMkLst>
            <pc:docMk/>
            <pc:sldMk cId="1836626926" sldId="888"/>
            <ac:spMk id="3" creationId="{B720F268-5B38-EAB8-BE48-9D17AA9B4B8F}"/>
          </ac:spMkLst>
        </pc:spChg>
        <pc:spChg chg="mod">
          <ac:chgData name="Derek Ritz" userId="8fe56b9ef4ca82ce" providerId="LiveId" clId="{16250396-4E67-4238-A4A2-5CB39AB20E08}" dt="2023-07-19T02:10:26.507" v="8158" actId="554"/>
          <ac:spMkLst>
            <pc:docMk/>
            <pc:sldMk cId="1836626926" sldId="888"/>
            <ac:spMk id="14" creationId="{98EB1CAF-B84B-0593-6DBC-6E2D431BC3CE}"/>
          </ac:spMkLst>
        </pc:spChg>
        <pc:spChg chg="mod">
          <ac:chgData name="Derek Ritz" userId="8fe56b9ef4ca82ce" providerId="LiveId" clId="{16250396-4E67-4238-A4A2-5CB39AB20E08}" dt="2023-07-19T02:10:26.507" v="8158" actId="554"/>
          <ac:spMkLst>
            <pc:docMk/>
            <pc:sldMk cId="1836626926" sldId="888"/>
            <ac:spMk id="17" creationId="{0726F4E8-5C27-6C42-6896-07E54AA8648E}"/>
          </ac:spMkLst>
        </pc:spChg>
        <pc:spChg chg="mod">
          <ac:chgData name="Derek Ritz" userId="8fe56b9ef4ca82ce" providerId="LiveId" clId="{16250396-4E67-4238-A4A2-5CB39AB20E08}" dt="2023-07-19T02:10:26.507" v="8158" actId="554"/>
          <ac:spMkLst>
            <pc:docMk/>
            <pc:sldMk cId="1836626926" sldId="888"/>
            <ac:spMk id="20" creationId="{2D576932-6FB1-BE0A-291C-ADEB1996CD66}"/>
          </ac:spMkLst>
        </pc:spChg>
        <pc:spChg chg="mod ord">
          <ac:chgData name="Derek Ritz" userId="8fe56b9ef4ca82ce" providerId="LiveId" clId="{16250396-4E67-4238-A4A2-5CB39AB20E08}" dt="2023-07-19T02:14:04.324" v="8207" actId="207"/>
          <ac:spMkLst>
            <pc:docMk/>
            <pc:sldMk cId="1836626926" sldId="888"/>
            <ac:spMk id="21" creationId="{920C9352-2E06-4266-40B0-4224CA6D4A19}"/>
          </ac:spMkLst>
        </pc:spChg>
        <pc:spChg chg="add mod">
          <ac:chgData name="Derek Ritz" userId="8fe56b9ef4ca82ce" providerId="LiveId" clId="{16250396-4E67-4238-A4A2-5CB39AB20E08}" dt="2023-07-19T02:10:26.507" v="8158" actId="554"/>
          <ac:spMkLst>
            <pc:docMk/>
            <pc:sldMk cId="1836626926" sldId="888"/>
            <ac:spMk id="30" creationId="{A3085DF5-9125-0EC2-99F6-C2B3ADE945FB}"/>
          </ac:spMkLst>
        </pc:spChg>
        <pc:spChg chg="add del mod">
          <ac:chgData name="Derek Ritz" userId="8fe56b9ef4ca82ce" providerId="LiveId" clId="{16250396-4E67-4238-A4A2-5CB39AB20E08}" dt="2023-07-19T02:23:34.329" v="8371" actId="478"/>
          <ac:spMkLst>
            <pc:docMk/>
            <pc:sldMk cId="1836626926" sldId="888"/>
            <ac:spMk id="35" creationId="{E444A9EA-C054-392D-E85B-22335CB9F952}"/>
          </ac:spMkLst>
        </pc:spChg>
        <pc:spChg chg="add mod">
          <ac:chgData name="Derek Ritz" userId="8fe56b9ef4ca82ce" providerId="LiveId" clId="{16250396-4E67-4238-A4A2-5CB39AB20E08}" dt="2023-07-19T02:46:33.077" v="9002" actId="20577"/>
          <ac:spMkLst>
            <pc:docMk/>
            <pc:sldMk cId="1836626926" sldId="888"/>
            <ac:spMk id="36" creationId="{0BFFA48D-6D95-CA0B-8EDF-C1D9322D0828}"/>
          </ac:spMkLst>
        </pc:spChg>
        <pc:cxnChg chg="add mod ord">
          <ac:chgData name="Derek Ritz" userId="8fe56b9ef4ca82ce" providerId="LiveId" clId="{16250396-4E67-4238-A4A2-5CB39AB20E08}" dt="2023-07-19T02:13:37.971" v="8205" actId="1076"/>
          <ac:cxnSpMkLst>
            <pc:docMk/>
            <pc:sldMk cId="1836626926" sldId="888"/>
            <ac:cxnSpMk id="33" creationId="{2D9FDDA9-991A-2C80-A451-160E7C5E9154}"/>
          </ac:cxnSpMkLst>
        </pc:cxnChg>
      </pc:sldChg>
      <pc:sldChg chg="addSp delSp modSp add mod">
        <pc:chgData name="Derek Ritz" userId="8fe56b9ef4ca82ce" providerId="LiveId" clId="{16250396-4E67-4238-A4A2-5CB39AB20E08}" dt="2023-07-17T14:03:12.934" v="5624" actId="20577"/>
        <pc:sldMkLst>
          <pc:docMk/>
          <pc:sldMk cId="637425252" sldId="889"/>
        </pc:sldMkLst>
        <pc:spChg chg="mod">
          <ac:chgData name="Derek Ritz" userId="8fe56b9ef4ca82ce" providerId="LiveId" clId="{16250396-4E67-4238-A4A2-5CB39AB20E08}" dt="2023-07-17T13:57:47.669" v="5589" actId="207"/>
          <ac:spMkLst>
            <pc:docMk/>
            <pc:sldMk cId="637425252" sldId="889"/>
            <ac:spMk id="19" creationId="{B0A297D1-4584-5DA1-CE4D-EF6790BBD8F5}"/>
          </ac:spMkLst>
        </pc:spChg>
        <pc:spChg chg="add mod ord">
          <ac:chgData name="Derek Ritz" userId="8fe56b9ef4ca82ce" providerId="LiveId" clId="{16250396-4E67-4238-A4A2-5CB39AB20E08}" dt="2023-07-17T14:02:36.594" v="5620" actId="14100"/>
          <ac:spMkLst>
            <pc:docMk/>
            <pc:sldMk cId="637425252" sldId="889"/>
            <ac:spMk id="40" creationId="{41585EAE-9FE1-8212-D5D9-CDFFD88B3BF7}"/>
          </ac:spMkLst>
        </pc:spChg>
        <pc:spChg chg="add mod ord">
          <ac:chgData name="Derek Ritz" userId="8fe56b9ef4ca82ce" providerId="LiveId" clId="{16250396-4E67-4238-A4A2-5CB39AB20E08}" dt="2023-07-15T02:36:25.857" v="4978" actId="167"/>
          <ac:spMkLst>
            <pc:docMk/>
            <pc:sldMk cId="637425252" sldId="889"/>
            <ac:spMk id="41" creationId="{90C0ED92-06B2-CF60-418F-0CFCE790F3F3}"/>
          </ac:spMkLst>
        </pc:spChg>
        <pc:spChg chg="add mod ord">
          <ac:chgData name="Derek Ritz" userId="8fe56b9ef4ca82ce" providerId="LiveId" clId="{16250396-4E67-4238-A4A2-5CB39AB20E08}" dt="2023-07-15T02:37:57.548" v="4985" actId="14100"/>
          <ac:spMkLst>
            <pc:docMk/>
            <pc:sldMk cId="637425252" sldId="889"/>
            <ac:spMk id="45" creationId="{A35FA0D3-2F0A-DFC0-0C58-F1DA4BC05EFB}"/>
          </ac:spMkLst>
        </pc:spChg>
        <pc:spChg chg="add mod ord">
          <ac:chgData name="Derek Ritz" userId="8fe56b9ef4ca82ce" providerId="LiveId" clId="{16250396-4E67-4238-A4A2-5CB39AB20E08}" dt="2023-07-17T13:56:11.778" v="5583" actId="167"/>
          <ac:spMkLst>
            <pc:docMk/>
            <pc:sldMk cId="637425252" sldId="889"/>
            <ac:spMk id="52" creationId="{1B9E1CA5-B79C-9E53-FB17-0DE8E7F5753B}"/>
          </ac:spMkLst>
        </pc:spChg>
        <pc:spChg chg="mod">
          <ac:chgData name="Derek Ritz" userId="8fe56b9ef4ca82ce" providerId="LiveId" clId="{16250396-4E67-4238-A4A2-5CB39AB20E08}" dt="2023-07-17T14:03:12.934" v="5624" actId="20577"/>
          <ac:spMkLst>
            <pc:docMk/>
            <pc:sldMk cId="637425252" sldId="889"/>
            <ac:spMk id="62" creationId="{FF4682AC-18F0-0C1C-B33F-AE7A5D0C4F4B}"/>
          </ac:spMkLst>
        </pc:spChg>
        <pc:spChg chg="mod">
          <ac:chgData name="Derek Ritz" userId="8fe56b9ef4ca82ce" providerId="LiveId" clId="{16250396-4E67-4238-A4A2-5CB39AB20E08}" dt="2023-07-17T13:57:47.669" v="5589" actId="207"/>
          <ac:spMkLst>
            <pc:docMk/>
            <pc:sldMk cId="637425252" sldId="889"/>
            <ac:spMk id="71" creationId="{4735C9D3-B5C9-AD1D-C7D7-A28F8BEDCA6A}"/>
          </ac:spMkLst>
        </pc:spChg>
        <pc:spChg chg="add mod">
          <ac:chgData name="Derek Ritz" userId="8fe56b9ef4ca82ce" providerId="LiveId" clId="{16250396-4E67-4238-A4A2-5CB39AB20E08}" dt="2023-07-17T14:02:29.398" v="5619" actId="1035"/>
          <ac:spMkLst>
            <pc:docMk/>
            <pc:sldMk cId="637425252" sldId="889"/>
            <ac:spMk id="75" creationId="{9D541452-21E9-58E4-A21C-6EC0CDB29AD3}"/>
          </ac:spMkLst>
        </pc:spChg>
        <pc:spChg chg="add mod ord">
          <ac:chgData name="Derek Ritz" userId="8fe56b9ef4ca82ce" providerId="LiveId" clId="{16250396-4E67-4238-A4A2-5CB39AB20E08}" dt="2023-07-17T14:02:53.321" v="5622" actId="167"/>
          <ac:spMkLst>
            <pc:docMk/>
            <pc:sldMk cId="637425252" sldId="889"/>
            <ac:spMk id="76" creationId="{54A2492F-81EC-BE09-80DE-57778638A413}"/>
          </ac:spMkLst>
        </pc:spChg>
        <pc:spChg chg="ord">
          <ac:chgData name="Derek Ritz" userId="8fe56b9ef4ca82ce" providerId="LiveId" clId="{16250396-4E67-4238-A4A2-5CB39AB20E08}" dt="2023-07-17T14:02:58.002" v="5623" actId="167"/>
          <ac:spMkLst>
            <pc:docMk/>
            <pc:sldMk cId="637425252" sldId="889"/>
            <ac:spMk id="90" creationId="{E37173F3-9A58-658A-05C3-E74BC4E5C558}"/>
          </ac:spMkLst>
        </pc:spChg>
        <pc:spChg chg="del">
          <ac:chgData name="Derek Ritz" userId="8fe56b9ef4ca82ce" providerId="LiveId" clId="{16250396-4E67-4238-A4A2-5CB39AB20E08}" dt="2023-07-15T02:38:47.953" v="4989" actId="478"/>
          <ac:spMkLst>
            <pc:docMk/>
            <pc:sldMk cId="637425252" sldId="889"/>
            <ac:spMk id="113" creationId="{FEFE8973-0A88-8762-63BB-B671A3BB7C85}"/>
          </ac:spMkLst>
        </pc:spChg>
        <pc:spChg chg="mod">
          <ac:chgData name="Derek Ritz" userId="8fe56b9ef4ca82ce" providerId="LiveId" clId="{16250396-4E67-4238-A4A2-5CB39AB20E08}" dt="2023-07-17T13:58:39.945" v="5592" actId="207"/>
          <ac:spMkLst>
            <pc:docMk/>
            <pc:sldMk cId="637425252" sldId="889"/>
            <ac:spMk id="138" creationId="{CDE8CB5F-2661-AC8F-07A0-71F55641BFE8}"/>
          </ac:spMkLst>
        </pc:spChg>
        <pc:spChg chg="del">
          <ac:chgData name="Derek Ritz" userId="8fe56b9ef4ca82ce" providerId="LiveId" clId="{16250396-4E67-4238-A4A2-5CB39AB20E08}" dt="2023-07-15T02:38:47.953" v="4989" actId="478"/>
          <ac:spMkLst>
            <pc:docMk/>
            <pc:sldMk cId="637425252" sldId="889"/>
            <ac:spMk id="148" creationId="{00F467C9-A3C9-66C8-B7D8-266B305E5829}"/>
          </ac:spMkLst>
        </pc:spChg>
        <pc:picChg chg="add mod">
          <ac:chgData name="Derek Ritz" userId="8fe56b9ef4ca82ce" providerId="LiveId" clId="{16250396-4E67-4238-A4A2-5CB39AB20E08}" dt="2023-07-15T02:36:19.544" v="4977" actId="1076"/>
          <ac:picMkLst>
            <pc:docMk/>
            <pc:sldMk cId="637425252" sldId="889"/>
            <ac:picMk id="42" creationId="{36FE0BE2-F383-1139-4356-2A5C720BB5E4}"/>
          </ac:picMkLst>
        </pc:picChg>
        <pc:picChg chg="add mod">
          <ac:chgData name="Derek Ritz" userId="8fe56b9ef4ca82ce" providerId="LiveId" clId="{16250396-4E67-4238-A4A2-5CB39AB20E08}" dt="2023-07-15T02:36:46.751" v="4980" actId="571"/>
          <ac:picMkLst>
            <pc:docMk/>
            <pc:sldMk cId="637425252" sldId="889"/>
            <ac:picMk id="44" creationId="{CDC7F67F-F26B-0D84-15C2-2BEFC3D65934}"/>
          </ac:picMkLst>
        </pc:picChg>
        <pc:picChg chg="add mod">
          <ac:chgData name="Derek Ritz" userId="8fe56b9ef4ca82ce" providerId="LiveId" clId="{16250396-4E67-4238-A4A2-5CB39AB20E08}" dt="2023-07-15T02:37:34.587" v="4981" actId="571"/>
          <ac:picMkLst>
            <pc:docMk/>
            <pc:sldMk cId="637425252" sldId="889"/>
            <ac:picMk id="46" creationId="{C2222425-6625-5CE1-D6FF-0EC0FDCD8DCA}"/>
          </ac:picMkLst>
        </pc:picChg>
        <pc:picChg chg="add mod">
          <ac:chgData name="Derek Ritz" userId="8fe56b9ef4ca82ce" providerId="LiveId" clId="{16250396-4E67-4238-A4A2-5CB39AB20E08}" dt="2023-07-15T02:37:34.587" v="4981" actId="571"/>
          <ac:picMkLst>
            <pc:docMk/>
            <pc:sldMk cId="637425252" sldId="889"/>
            <ac:picMk id="51" creationId="{EB13BFE7-65FC-5EC8-DE92-56AFC424E14A}"/>
          </ac:picMkLst>
        </pc:picChg>
        <pc:picChg chg="add mod">
          <ac:chgData name="Derek Ritz" userId="8fe56b9ef4ca82ce" providerId="LiveId" clId="{16250396-4E67-4238-A4A2-5CB39AB20E08}" dt="2023-07-17T13:56:43.261" v="5586" actId="1076"/>
          <ac:picMkLst>
            <pc:docMk/>
            <pc:sldMk cId="637425252" sldId="889"/>
            <ac:picMk id="54" creationId="{9DDD5680-58BA-F219-A680-5F763DD76EC4}"/>
          </ac:picMkLst>
        </pc:picChg>
        <pc:picChg chg="add mod">
          <ac:chgData name="Derek Ritz" userId="8fe56b9ef4ca82ce" providerId="LiveId" clId="{16250396-4E67-4238-A4A2-5CB39AB20E08}" dt="2023-07-17T13:56:50.820" v="5587" actId="571"/>
          <ac:picMkLst>
            <pc:docMk/>
            <pc:sldMk cId="637425252" sldId="889"/>
            <ac:picMk id="55" creationId="{EC7875C9-14D0-7162-BF7A-ACA470F26CA0}"/>
          </ac:picMkLst>
        </pc:picChg>
        <pc:picChg chg="add mod">
          <ac:chgData name="Derek Ritz" userId="8fe56b9ef4ca82ce" providerId="LiveId" clId="{16250396-4E67-4238-A4A2-5CB39AB20E08}" dt="2023-07-17T13:57:23.017" v="5588" actId="571"/>
          <ac:picMkLst>
            <pc:docMk/>
            <pc:sldMk cId="637425252" sldId="889"/>
            <ac:picMk id="56" creationId="{49972BE1-0663-62F9-ED0F-3ACF3B7F32CC}"/>
          </ac:picMkLst>
        </pc:picChg>
        <pc:picChg chg="add mod">
          <ac:chgData name="Derek Ritz" userId="8fe56b9ef4ca82ce" providerId="LiveId" clId="{16250396-4E67-4238-A4A2-5CB39AB20E08}" dt="2023-07-17T13:57:23.017" v="5588" actId="571"/>
          <ac:picMkLst>
            <pc:docMk/>
            <pc:sldMk cId="637425252" sldId="889"/>
            <ac:picMk id="57" creationId="{6AF70712-BA18-CD71-CA17-E32E5A67D798}"/>
          </ac:picMkLst>
        </pc:picChg>
        <pc:picChg chg="add mod">
          <ac:chgData name="Derek Ritz" userId="8fe56b9ef4ca82ce" providerId="LiveId" clId="{16250396-4E67-4238-A4A2-5CB39AB20E08}" dt="2023-07-17T13:58:32.230" v="5591" actId="571"/>
          <ac:picMkLst>
            <pc:docMk/>
            <pc:sldMk cId="637425252" sldId="889"/>
            <ac:picMk id="64" creationId="{5F783A7E-0853-B20C-B291-D883720E4D0B}"/>
          </ac:picMkLst>
        </pc:picChg>
        <pc:picChg chg="add mod">
          <ac:chgData name="Derek Ritz" userId="8fe56b9ef4ca82ce" providerId="LiveId" clId="{16250396-4E67-4238-A4A2-5CB39AB20E08}" dt="2023-07-17T13:58:32.230" v="5591" actId="571"/>
          <ac:picMkLst>
            <pc:docMk/>
            <pc:sldMk cId="637425252" sldId="889"/>
            <ac:picMk id="65" creationId="{207F243D-D0CB-40BD-F3E3-2CCFA65ED0B9}"/>
          </ac:picMkLst>
        </pc:picChg>
        <pc:picChg chg="add mod">
          <ac:chgData name="Derek Ritz" userId="8fe56b9ef4ca82ce" providerId="LiveId" clId="{16250396-4E67-4238-A4A2-5CB39AB20E08}" dt="2023-07-17T14:02:21.804" v="5616" actId="1035"/>
          <ac:picMkLst>
            <pc:docMk/>
            <pc:sldMk cId="637425252" sldId="889"/>
            <ac:picMk id="68" creationId="{EDF20A0D-DDF5-E021-8CE2-7E241D7EA7A9}"/>
          </ac:picMkLst>
        </pc:picChg>
        <pc:picChg chg="add mod ord">
          <ac:chgData name="Derek Ritz" userId="8fe56b9ef4ca82ce" providerId="LiveId" clId="{16250396-4E67-4238-A4A2-5CB39AB20E08}" dt="2023-07-17T14:02:21.804" v="5616" actId="1035"/>
          <ac:picMkLst>
            <pc:docMk/>
            <pc:sldMk cId="637425252" sldId="889"/>
            <ac:picMk id="69" creationId="{6418231B-336E-7679-C8F8-BCEAAD9D1E0A}"/>
          </ac:picMkLst>
        </pc:picChg>
        <pc:picChg chg="add mod ord">
          <ac:chgData name="Derek Ritz" userId="8fe56b9ef4ca82ce" providerId="LiveId" clId="{16250396-4E67-4238-A4A2-5CB39AB20E08}" dt="2023-07-17T14:02:21.804" v="5616" actId="1035"/>
          <ac:picMkLst>
            <pc:docMk/>
            <pc:sldMk cId="637425252" sldId="889"/>
            <ac:picMk id="70" creationId="{57A7E7D5-FDD7-F315-C010-6A6BCE4E7583}"/>
          </ac:picMkLst>
        </pc:picChg>
        <pc:cxnChg chg="add mod">
          <ac:chgData name="Derek Ritz" userId="8fe56b9ef4ca82ce" providerId="LiveId" clId="{16250396-4E67-4238-A4A2-5CB39AB20E08}" dt="2023-07-17T14:02:21.804" v="5616" actId="1035"/>
          <ac:cxnSpMkLst>
            <pc:docMk/>
            <pc:sldMk cId="637425252" sldId="889"/>
            <ac:cxnSpMk id="72" creationId="{9998CE5A-520E-112E-5890-CA3F1B92A332}"/>
          </ac:cxnSpMkLst>
        </pc:cxnChg>
      </pc:sldChg>
      <pc:sldChg chg="addSp delSp modSp add mod">
        <pc:chgData name="Derek Ritz" userId="8fe56b9ef4ca82ce" providerId="LiveId" clId="{16250396-4E67-4238-A4A2-5CB39AB20E08}" dt="2023-07-17T14:44:02.119" v="6666" actId="1076"/>
        <pc:sldMkLst>
          <pc:docMk/>
          <pc:sldMk cId="1183466052" sldId="891"/>
        </pc:sldMkLst>
        <pc:spChg chg="add mod">
          <ac:chgData name="Derek Ritz" userId="8fe56b9ef4ca82ce" providerId="LiveId" clId="{16250396-4E67-4238-A4A2-5CB39AB20E08}" dt="2023-07-17T14:43:26.469" v="6662" actId="20577"/>
          <ac:spMkLst>
            <pc:docMk/>
            <pc:sldMk cId="1183466052" sldId="891"/>
            <ac:spMk id="2" creationId="{EE3C5626-887C-DC58-BC07-62E2B6102C5A}"/>
          </ac:spMkLst>
        </pc:spChg>
        <pc:picChg chg="mod">
          <ac:chgData name="Derek Ritz" userId="8fe56b9ef4ca82ce" providerId="LiveId" clId="{16250396-4E67-4238-A4A2-5CB39AB20E08}" dt="2023-07-17T14:37:56.501" v="6637" actId="1076"/>
          <ac:picMkLst>
            <pc:docMk/>
            <pc:sldMk cId="1183466052" sldId="891"/>
            <ac:picMk id="3" creationId="{A1E8C1B7-31D6-01B8-4970-2E0E55B2E46C}"/>
          </ac:picMkLst>
        </pc:picChg>
        <pc:picChg chg="del mod">
          <ac:chgData name="Derek Ritz" userId="8fe56b9ef4ca82ce" providerId="LiveId" clId="{16250396-4E67-4238-A4A2-5CB39AB20E08}" dt="2023-07-17T14:37:59.625" v="6638" actId="478"/>
          <ac:picMkLst>
            <pc:docMk/>
            <pc:sldMk cId="1183466052" sldId="891"/>
            <ac:picMk id="4" creationId="{75A7F0C4-5765-74F1-980E-74A768736CB7}"/>
          </ac:picMkLst>
        </pc:picChg>
        <pc:picChg chg="del mod">
          <ac:chgData name="Derek Ritz" userId="8fe56b9ef4ca82ce" providerId="LiveId" clId="{16250396-4E67-4238-A4A2-5CB39AB20E08}" dt="2023-07-17T14:37:44.594" v="6635" actId="478"/>
          <ac:picMkLst>
            <pc:docMk/>
            <pc:sldMk cId="1183466052" sldId="891"/>
            <ac:picMk id="5" creationId="{4CF039E1-B7CD-C63E-D9C6-8320DEAA10F3}"/>
          </ac:picMkLst>
        </pc:picChg>
        <pc:picChg chg="del mod">
          <ac:chgData name="Derek Ritz" userId="8fe56b9ef4ca82ce" providerId="LiveId" clId="{16250396-4E67-4238-A4A2-5CB39AB20E08}" dt="2023-07-17T14:41:43.341" v="6642" actId="478"/>
          <ac:picMkLst>
            <pc:docMk/>
            <pc:sldMk cId="1183466052" sldId="891"/>
            <ac:picMk id="6" creationId="{4B1F488D-A83A-457C-6CA5-AC7433AA0B89}"/>
          </ac:picMkLst>
        </pc:picChg>
        <pc:picChg chg="del mod">
          <ac:chgData name="Derek Ritz" userId="8fe56b9ef4ca82ce" providerId="LiveId" clId="{16250396-4E67-4238-A4A2-5CB39AB20E08}" dt="2023-07-17T14:42:38.996" v="6648" actId="478"/>
          <ac:picMkLst>
            <pc:docMk/>
            <pc:sldMk cId="1183466052" sldId="891"/>
            <ac:picMk id="7" creationId="{D593242D-4AF4-CCD5-166E-22BF8775E55E}"/>
          </ac:picMkLst>
        </pc:picChg>
        <pc:picChg chg="del mod">
          <ac:chgData name="Derek Ritz" userId="8fe56b9ef4ca82ce" providerId="LiveId" clId="{16250396-4E67-4238-A4A2-5CB39AB20E08}" dt="2023-07-17T14:43:31.417" v="6663" actId="478"/>
          <ac:picMkLst>
            <pc:docMk/>
            <pc:sldMk cId="1183466052" sldId="891"/>
            <ac:picMk id="8" creationId="{7B8ECD33-886D-188D-D083-9160B850A79E}"/>
          </ac:picMkLst>
        </pc:picChg>
        <pc:picChg chg="mod">
          <ac:chgData name="Derek Ritz" userId="8fe56b9ef4ca82ce" providerId="LiveId" clId="{16250396-4E67-4238-A4A2-5CB39AB20E08}" dt="2023-07-17T14:44:02.119" v="6666" actId="1076"/>
          <ac:picMkLst>
            <pc:docMk/>
            <pc:sldMk cId="1183466052" sldId="891"/>
            <ac:picMk id="9" creationId="{8F04D982-5755-8D2C-36C0-F6A734ADEBFD}"/>
          </ac:picMkLst>
        </pc:picChg>
      </pc:sldChg>
      <pc:sldChg chg="addSp delSp modSp add del mod">
        <pc:chgData name="Derek Ritz" userId="8fe56b9ef4ca82ce" providerId="LiveId" clId="{16250396-4E67-4238-A4A2-5CB39AB20E08}" dt="2023-07-13T21:01:59.351" v="1092" actId="47"/>
        <pc:sldMkLst>
          <pc:docMk/>
          <pc:sldMk cId="608060088" sldId="907"/>
        </pc:sldMkLst>
        <pc:spChg chg="del">
          <ac:chgData name="Derek Ritz" userId="8fe56b9ef4ca82ce" providerId="LiveId" clId="{16250396-4E67-4238-A4A2-5CB39AB20E08}" dt="2023-07-13T20:50:49.139" v="629" actId="478"/>
          <ac:spMkLst>
            <pc:docMk/>
            <pc:sldMk cId="608060088" sldId="907"/>
            <ac:spMk id="3" creationId="{89DEF372-77EB-BB93-C276-2B1F4E7BE911}"/>
          </ac:spMkLst>
        </pc:spChg>
        <pc:spChg chg="del">
          <ac:chgData name="Derek Ritz" userId="8fe56b9ef4ca82ce" providerId="LiveId" clId="{16250396-4E67-4238-A4A2-5CB39AB20E08}" dt="2023-07-13T20:50:49.139" v="629" actId="478"/>
          <ac:spMkLst>
            <pc:docMk/>
            <pc:sldMk cId="608060088" sldId="907"/>
            <ac:spMk id="16" creationId="{A7F7A241-C03D-E547-310A-46D7117EC181}"/>
          </ac:spMkLst>
        </pc:spChg>
        <pc:spChg chg="add del mod">
          <ac:chgData name="Derek Ritz" userId="8fe56b9ef4ca82ce" providerId="LiveId" clId="{16250396-4E67-4238-A4A2-5CB39AB20E08}" dt="2023-07-13T20:51:33.400" v="633" actId="21"/>
          <ac:spMkLst>
            <pc:docMk/>
            <pc:sldMk cId="608060088" sldId="907"/>
            <ac:spMk id="18" creationId="{C8A93F08-6649-5F8C-5952-496C8130F15F}"/>
          </ac:spMkLst>
        </pc:spChg>
        <pc:spChg chg="add del mod">
          <ac:chgData name="Derek Ritz" userId="8fe56b9ef4ca82ce" providerId="LiveId" clId="{16250396-4E67-4238-A4A2-5CB39AB20E08}" dt="2023-07-13T20:51:33.400" v="633" actId="21"/>
          <ac:spMkLst>
            <pc:docMk/>
            <pc:sldMk cId="608060088" sldId="907"/>
            <ac:spMk id="19" creationId="{39A4C936-1B4B-95A7-0B92-AE8A5ABFD929}"/>
          </ac:spMkLst>
        </pc:spChg>
        <pc:spChg chg="add del mod">
          <ac:chgData name="Derek Ritz" userId="8fe56b9ef4ca82ce" providerId="LiveId" clId="{16250396-4E67-4238-A4A2-5CB39AB20E08}" dt="2023-07-13T20:51:33.400" v="633" actId="21"/>
          <ac:spMkLst>
            <pc:docMk/>
            <pc:sldMk cId="608060088" sldId="907"/>
            <ac:spMk id="20" creationId="{E85D9D05-5E35-8E6F-8188-6D65E5F1A6C9}"/>
          </ac:spMkLst>
        </pc:spChg>
        <pc:spChg chg="add del mod">
          <ac:chgData name="Derek Ritz" userId="8fe56b9ef4ca82ce" providerId="LiveId" clId="{16250396-4E67-4238-A4A2-5CB39AB20E08}" dt="2023-07-13T20:51:33.400" v="633" actId="21"/>
          <ac:spMkLst>
            <pc:docMk/>
            <pc:sldMk cId="608060088" sldId="907"/>
            <ac:spMk id="24" creationId="{5DED6C76-083D-BEBB-F8BA-F1EE7C3BECBB}"/>
          </ac:spMkLst>
        </pc:spChg>
        <pc:spChg chg="add del mod">
          <ac:chgData name="Derek Ritz" userId="8fe56b9ef4ca82ce" providerId="LiveId" clId="{16250396-4E67-4238-A4A2-5CB39AB20E08}" dt="2023-07-13T20:51:33.400" v="633" actId="21"/>
          <ac:spMkLst>
            <pc:docMk/>
            <pc:sldMk cId="608060088" sldId="907"/>
            <ac:spMk id="25" creationId="{73DFF2C6-3E05-F964-6697-19C3471A674F}"/>
          </ac:spMkLst>
        </pc:spChg>
        <pc:spChg chg="add del mod">
          <ac:chgData name="Derek Ritz" userId="8fe56b9ef4ca82ce" providerId="LiveId" clId="{16250396-4E67-4238-A4A2-5CB39AB20E08}" dt="2023-07-13T20:51:33.400" v="633" actId="21"/>
          <ac:spMkLst>
            <pc:docMk/>
            <pc:sldMk cId="608060088" sldId="907"/>
            <ac:spMk id="26" creationId="{6513CCDF-B15A-7180-EE65-6124EC4BA885}"/>
          </ac:spMkLst>
        </pc:spChg>
        <pc:picChg chg="del">
          <ac:chgData name="Derek Ritz" userId="8fe56b9ef4ca82ce" providerId="LiveId" clId="{16250396-4E67-4238-A4A2-5CB39AB20E08}" dt="2023-07-13T20:50:49.139" v="629" actId="478"/>
          <ac:picMkLst>
            <pc:docMk/>
            <pc:sldMk cId="608060088" sldId="907"/>
            <ac:picMk id="4" creationId="{700D9C35-89A5-1A4F-0C92-821FB5A891DE}"/>
          </ac:picMkLst>
        </pc:picChg>
        <pc:picChg chg="del">
          <ac:chgData name="Derek Ritz" userId="8fe56b9ef4ca82ce" providerId="LiveId" clId="{16250396-4E67-4238-A4A2-5CB39AB20E08}" dt="2023-07-13T20:50:55.745" v="630" actId="478"/>
          <ac:picMkLst>
            <pc:docMk/>
            <pc:sldMk cId="608060088" sldId="907"/>
            <ac:picMk id="12" creationId="{49D0F6A3-58BF-16FE-7197-E9B3FF2ACB08}"/>
          </ac:picMkLst>
        </pc:picChg>
        <pc:picChg chg="del">
          <ac:chgData name="Derek Ritz" userId="8fe56b9ef4ca82ce" providerId="LiveId" clId="{16250396-4E67-4238-A4A2-5CB39AB20E08}" dt="2023-07-13T20:50:55.745" v="630" actId="478"/>
          <ac:picMkLst>
            <pc:docMk/>
            <pc:sldMk cId="608060088" sldId="907"/>
            <ac:picMk id="13" creationId="{B6C7D975-28F3-3445-1FF7-1A8BE916C52C}"/>
          </ac:picMkLst>
        </pc:picChg>
        <pc:picChg chg="del">
          <ac:chgData name="Derek Ritz" userId="8fe56b9ef4ca82ce" providerId="LiveId" clId="{16250396-4E67-4238-A4A2-5CB39AB20E08}" dt="2023-07-13T20:50:55.745" v="630" actId="478"/>
          <ac:picMkLst>
            <pc:docMk/>
            <pc:sldMk cId="608060088" sldId="907"/>
            <ac:picMk id="14" creationId="{89278499-0E87-43EF-BA02-F376E3696802}"/>
          </ac:picMkLst>
        </pc:picChg>
        <pc:picChg chg="del">
          <ac:chgData name="Derek Ritz" userId="8fe56b9ef4ca82ce" providerId="LiveId" clId="{16250396-4E67-4238-A4A2-5CB39AB20E08}" dt="2023-07-13T20:50:55.745" v="630" actId="478"/>
          <ac:picMkLst>
            <pc:docMk/>
            <pc:sldMk cId="608060088" sldId="907"/>
            <ac:picMk id="15" creationId="{EDB8E6D8-A1D2-7E71-508E-ED5A508DC305}"/>
          </ac:picMkLst>
        </pc:picChg>
        <pc:picChg chg="add del mod">
          <ac:chgData name="Derek Ritz" userId="8fe56b9ef4ca82ce" providerId="LiveId" clId="{16250396-4E67-4238-A4A2-5CB39AB20E08}" dt="2023-07-13T20:51:33.400" v="633" actId="21"/>
          <ac:picMkLst>
            <pc:docMk/>
            <pc:sldMk cId="608060088" sldId="907"/>
            <ac:picMk id="27" creationId="{2D1E0690-67C7-CEEC-E7F9-4B61A9FB4523}"/>
          </ac:picMkLst>
        </pc:picChg>
        <pc:picChg chg="add del mod">
          <ac:chgData name="Derek Ritz" userId="8fe56b9ef4ca82ce" providerId="LiveId" clId="{16250396-4E67-4238-A4A2-5CB39AB20E08}" dt="2023-07-13T20:51:33.400" v="633" actId="21"/>
          <ac:picMkLst>
            <pc:docMk/>
            <pc:sldMk cId="608060088" sldId="907"/>
            <ac:picMk id="28" creationId="{A9D29210-2034-5474-7490-3F5A6164B177}"/>
          </ac:picMkLst>
        </pc:picChg>
        <pc:picChg chg="add del mod">
          <ac:chgData name="Derek Ritz" userId="8fe56b9ef4ca82ce" providerId="LiveId" clId="{16250396-4E67-4238-A4A2-5CB39AB20E08}" dt="2023-07-13T20:51:33.400" v="633" actId="21"/>
          <ac:picMkLst>
            <pc:docMk/>
            <pc:sldMk cId="608060088" sldId="907"/>
            <ac:picMk id="29" creationId="{4F51D3D2-3977-D66C-F2D6-55F41B349B05}"/>
          </ac:picMkLst>
        </pc:picChg>
        <pc:picChg chg="add del mod">
          <ac:chgData name="Derek Ritz" userId="8fe56b9ef4ca82ce" providerId="LiveId" clId="{16250396-4E67-4238-A4A2-5CB39AB20E08}" dt="2023-07-13T20:51:33.400" v="633" actId="21"/>
          <ac:picMkLst>
            <pc:docMk/>
            <pc:sldMk cId="608060088" sldId="907"/>
            <ac:picMk id="30" creationId="{E7907AA7-8CE1-AB24-ECF2-7A1965E61E1D}"/>
          </ac:picMkLst>
        </pc:picChg>
        <pc:picChg chg="add del mod">
          <ac:chgData name="Derek Ritz" userId="8fe56b9ef4ca82ce" providerId="LiveId" clId="{16250396-4E67-4238-A4A2-5CB39AB20E08}" dt="2023-07-13T20:51:33.400" v="633" actId="21"/>
          <ac:picMkLst>
            <pc:docMk/>
            <pc:sldMk cId="608060088" sldId="907"/>
            <ac:picMk id="31" creationId="{6A627144-0AF4-34D6-7884-1E6DF797EB02}"/>
          </ac:picMkLst>
        </pc:picChg>
        <pc:picChg chg="add del mod">
          <ac:chgData name="Derek Ritz" userId="8fe56b9ef4ca82ce" providerId="LiveId" clId="{16250396-4E67-4238-A4A2-5CB39AB20E08}" dt="2023-07-13T20:51:33.400" v="633" actId="21"/>
          <ac:picMkLst>
            <pc:docMk/>
            <pc:sldMk cId="608060088" sldId="907"/>
            <ac:picMk id="32" creationId="{4A23A587-00FC-1600-B57A-71C16BE7C1FB}"/>
          </ac:picMkLst>
        </pc:picChg>
        <pc:picChg chg="add del mod">
          <ac:chgData name="Derek Ritz" userId="8fe56b9ef4ca82ce" providerId="LiveId" clId="{16250396-4E67-4238-A4A2-5CB39AB20E08}" dt="2023-07-13T20:51:33.400" v="633" actId="21"/>
          <ac:picMkLst>
            <pc:docMk/>
            <pc:sldMk cId="608060088" sldId="907"/>
            <ac:picMk id="33" creationId="{8E6F8A50-7F69-0141-4756-A5D442808D8F}"/>
          </ac:picMkLst>
        </pc:picChg>
        <pc:picChg chg="add del mod">
          <ac:chgData name="Derek Ritz" userId="8fe56b9ef4ca82ce" providerId="LiveId" clId="{16250396-4E67-4238-A4A2-5CB39AB20E08}" dt="2023-07-13T20:51:33.400" v="633" actId="21"/>
          <ac:picMkLst>
            <pc:docMk/>
            <pc:sldMk cId="608060088" sldId="907"/>
            <ac:picMk id="34" creationId="{B887342E-06A4-021A-21E0-BCF456F7E3EC}"/>
          </ac:picMkLst>
        </pc:picChg>
        <pc:picChg chg="add del mod">
          <ac:chgData name="Derek Ritz" userId="8fe56b9ef4ca82ce" providerId="LiveId" clId="{16250396-4E67-4238-A4A2-5CB39AB20E08}" dt="2023-07-13T20:51:33.400" v="633" actId="21"/>
          <ac:picMkLst>
            <pc:docMk/>
            <pc:sldMk cId="608060088" sldId="907"/>
            <ac:picMk id="35" creationId="{53A32112-BB1D-D111-08F8-E053A208B143}"/>
          </ac:picMkLst>
        </pc:picChg>
        <pc:picChg chg="add del mod">
          <ac:chgData name="Derek Ritz" userId="8fe56b9ef4ca82ce" providerId="LiveId" clId="{16250396-4E67-4238-A4A2-5CB39AB20E08}" dt="2023-07-13T20:51:33.400" v="633" actId="21"/>
          <ac:picMkLst>
            <pc:docMk/>
            <pc:sldMk cId="608060088" sldId="907"/>
            <ac:picMk id="36" creationId="{0951928B-5B48-77E3-C633-46CA61B5DA42}"/>
          </ac:picMkLst>
        </pc:picChg>
        <pc:cxnChg chg="add del mod">
          <ac:chgData name="Derek Ritz" userId="8fe56b9ef4ca82ce" providerId="LiveId" clId="{16250396-4E67-4238-A4A2-5CB39AB20E08}" dt="2023-07-13T20:51:33.400" v="633" actId="21"/>
          <ac:cxnSpMkLst>
            <pc:docMk/>
            <pc:sldMk cId="608060088" sldId="907"/>
            <ac:cxnSpMk id="2" creationId="{51231922-F886-B287-5911-0E8AE70B97DB}"/>
          </ac:cxnSpMkLst>
        </pc:cxnChg>
        <pc:cxnChg chg="add del mod">
          <ac:chgData name="Derek Ritz" userId="8fe56b9ef4ca82ce" providerId="LiveId" clId="{16250396-4E67-4238-A4A2-5CB39AB20E08}" dt="2023-07-13T20:51:33.400" v="633" actId="21"/>
          <ac:cxnSpMkLst>
            <pc:docMk/>
            <pc:sldMk cId="608060088" sldId="907"/>
            <ac:cxnSpMk id="5" creationId="{1A613AAC-CF38-FE96-C36C-7B71224E5A22}"/>
          </ac:cxnSpMkLst>
        </pc:cxnChg>
        <pc:cxnChg chg="add del mod">
          <ac:chgData name="Derek Ritz" userId="8fe56b9ef4ca82ce" providerId="LiveId" clId="{16250396-4E67-4238-A4A2-5CB39AB20E08}" dt="2023-07-13T20:51:33.400" v="633" actId="21"/>
          <ac:cxnSpMkLst>
            <pc:docMk/>
            <pc:sldMk cId="608060088" sldId="907"/>
            <ac:cxnSpMk id="6" creationId="{603A2F30-3831-F3A5-A27C-1641ED797E7B}"/>
          </ac:cxnSpMkLst>
        </pc:cxnChg>
        <pc:cxnChg chg="add del mod">
          <ac:chgData name="Derek Ritz" userId="8fe56b9ef4ca82ce" providerId="LiveId" clId="{16250396-4E67-4238-A4A2-5CB39AB20E08}" dt="2023-07-13T20:51:33.400" v="633" actId="21"/>
          <ac:cxnSpMkLst>
            <pc:docMk/>
            <pc:sldMk cId="608060088" sldId="907"/>
            <ac:cxnSpMk id="7" creationId="{B9981E44-4596-60B1-9175-C6A815250EEB}"/>
          </ac:cxnSpMkLst>
        </pc:cxnChg>
        <pc:cxnChg chg="add del mod">
          <ac:chgData name="Derek Ritz" userId="8fe56b9ef4ca82ce" providerId="LiveId" clId="{16250396-4E67-4238-A4A2-5CB39AB20E08}" dt="2023-07-13T20:51:33.400" v="633" actId="21"/>
          <ac:cxnSpMkLst>
            <pc:docMk/>
            <pc:sldMk cId="608060088" sldId="907"/>
            <ac:cxnSpMk id="8" creationId="{661F56AA-CACD-1FE3-6C9F-924969E2B3A2}"/>
          </ac:cxnSpMkLst>
        </pc:cxnChg>
        <pc:cxnChg chg="add del mod">
          <ac:chgData name="Derek Ritz" userId="8fe56b9ef4ca82ce" providerId="LiveId" clId="{16250396-4E67-4238-A4A2-5CB39AB20E08}" dt="2023-07-13T20:51:33.400" v="633" actId="21"/>
          <ac:cxnSpMkLst>
            <pc:docMk/>
            <pc:sldMk cId="608060088" sldId="907"/>
            <ac:cxnSpMk id="9" creationId="{958AE0B6-81FD-5F53-F1AB-8125DE03B2B4}"/>
          </ac:cxnSpMkLst>
        </pc:cxnChg>
        <pc:cxnChg chg="add del mod">
          <ac:chgData name="Derek Ritz" userId="8fe56b9ef4ca82ce" providerId="LiveId" clId="{16250396-4E67-4238-A4A2-5CB39AB20E08}" dt="2023-07-13T20:51:33.400" v="633" actId="21"/>
          <ac:cxnSpMkLst>
            <pc:docMk/>
            <pc:sldMk cId="608060088" sldId="907"/>
            <ac:cxnSpMk id="10" creationId="{2BADC468-F7BC-CE32-FD36-5E7B1EDDF01F}"/>
          </ac:cxnSpMkLst>
        </pc:cxnChg>
        <pc:cxnChg chg="add del mod">
          <ac:chgData name="Derek Ritz" userId="8fe56b9ef4ca82ce" providerId="LiveId" clId="{16250396-4E67-4238-A4A2-5CB39AB20E08}" dt="2023-07-13T20:51:33.400" v="633" actId="21"/>
          <ac:cxnSpMkLst>
            <pc:docMk/>
            <pc:sldMk cId="608060088" sldId="907"/>
            <ac:cxnSpMk id="11" creationId="{F7C38312-87E8-9D30-0A0B-E0EF3FF2CD4D}"/>
          </ac:cxnSpMkLst>
        </pc:cxnChg>
        <pc:cxnChg chg="add del mod">
          <ac:chgData name="Derek Ritz" userId="8fe56b9ef4ca82ce" providerId="LiveId" clId="{16250396-4E67-4238-A4A2-5CB39AB20E08}" dt="2023-07-13T20:51:33.400" v="633" actId="21"/>
          <ac:cxnSpMkLst>
            <pc:docMk/>
            <pc:sldMk cId="608060088" sldId="907"/>
            <ac:cxnSpMk id="17" creationId="{D267ED2B-84A5-8CFB-AE04-115304DA84BA}"/>
          </ac:cxnSpMkLst>
        </pc:cxnChg>
        <pc:cxnChg chg="add del mod">
          <ac:chgData name="Derek Ritz" userId="8fe56b9ef4ca82ce" providerId="LiveId" clId="{16250396-4E67-4238-A4A2-5CB39AB20E08}" dt="2023-07-13T20:51:33.400" v="633" actId="21"/>
          <ac:cxnSpMkLst>
            <pc:docMk/>
            <pc:sldMk cId="608060088" sldId="907"/>
            <ac:cxnSpMk id="21" creationId="{293BBCA8-3C36-1B80-0C90-A0CEB3BDF82A}"/>
          </ac:cxnSpMkLst>
        </pc:cxnChg>
        <pc:cxnChg chg="add del mod">
          <ac:chgData name="Derek Ritz" userId="8fe56b9ef4ca82ce" providerId="LiveId" clId="{16250396-4E67-4238-A4A2-5CB39AB20E08}" dt="2023-07-13T20:51:33.400" v="633" actId="21"/>
          <ac:cxnSpMkLst>
            <pc:docMk/>
            <pc:sldMk cId="608060088" sldId="907"/>
            <ac:cxnSpMk id="22" creationId="{DB40476E-CDBA-F2D3-A95B-1CA0E8465517}"/>
          </ac:cxnSpMkLst>
        </pc:cxnChg>
        <pc:cxnChg chg="add del mod">
          <ac:chgData name="Derek Ritz" userId="8fe56b9ef4ca82ce" providerId="LiveId" clId="{16250396-4E67-4238-A4A2-5CB39AB20E08}" dt="2023-07-13T20:51:33.400" v="633" actId="21"/>
          <ac:cxnSpMkLst>
            <pc:docMk/>
            <pc:sldMk cId="608060088" sldId="907"/>
            <ac:cxnSpMk id="23" creationId="{A8FF533F-7AE3-CB47-5568-DAF202D2C60E}"/>
          </ac:cxnSpMkLst>
        </pc:cxnChg>
      </pc:sldChg>
      <pc:sldChg chg="addSp delSp modSp add mod ord delAnim modAnim">
        <pc:chgData name="Derek Ritz" userId="8fe56b9ef4ca82ce" providerId="LiveId" clId="{16250396-4E67-4238-A4A2-5CB39AB20E08}" dt="2023-07-13T21:25:48.657" v="1869" actId="1038"/>
        <pc:sldMkLst>
          <pc:docMk/>
          <pc:sldMk cId="2522561271" sldId="908"/>
        </pc:sldMkLst>
        <pc:spChg chg="mod">
          <ac:chgData name="Derek Ritz" userId="8fe56b9ef4ca82ce" providerId="LiveId" clId="{16250396-4E67-4238-A4A2-5CB39AB20E08}" dt="2023-07-13T21:13:40.221" v="1554" actId="1037"/>
          <ac:spMkLst>
            <pc:docMk/>
            <pc:sldMk cId="2522561271" sldId="908"/>
            <ac:spMk id="3" creationId="{89DEF372-77EB-BB93-C276-2B1F4E7BE911}"/>
          </ac:spMkLst>
        </pc:spChg>
        <pc:spChg chg="del">
          <ac:chgData name="Derek Ritz" userId="8fe56b9ef4ca82ce" providerId="LiveId" clId="{16250396-4E67-4238-A4A2-5CB39AB20E08}" dt="2023-07-13T21:02:28.913" v="1093" actId="478"/>
          <ac:spMkLst>
            <pc:docMk/>
            <pc:sldMk cId="2522561271" sldId="908"/>
            <ac:spMk id="16" creationId="{A7F7A241-C03D-E547-310A-46D7117EC181}"/>
          </ac:spMkLst>
        </pc:spChg>
        <pc:spChg chg="add del mod">
          <ac:chgData name="Derek Ritz" userId="8fe56b9ef4ca82ce" providerId="LiveId" clId="{16250396-4E67-4238-A4A2-5CB39AB20E08}" dt="2023-07-13T21:07:40.705" v="1252" actId="478"/>
          <ac:spMkLst>
            <pc:docMk/>
            <pc:sldMk cId="2522561271" sldId="908"/>
            <ac:spMk id="18" creationId="{521270FA-2E59-FC5D-8C1C-EE8648E8B835}"/>
          </ac:spMkLst>
        </pc:spChg>
        <pc:spChg chg="add del mod">
          <ac:chgData name="Derek Ritz" userId="8fe56b9ef4ca82ce" providerId="LiveId" clId="{16250396-4E67-4238-A4A2-5CB39AB20E08}" dt="2023-07-13T21:07:39.392" v="1251" actId="478"/>
          <ac:spMkLst>
            <pc:docMk/>
            <pc:sldMk cId="2522561271" sldId="908"/>
            <ac:spMk id="19" creationId="{E60BAF6D-A9D8-6D25-6722-77A6E98E3853}"/>
          </ac:spMkLst>
        </pc:spChg>
        <pc:spChg chg="add del mod">
          <ac:chgData name="Derek Ritz" userId="8fe56b9ef4ca82ce" providerId="LiveId" clId="{16250396-4E67-4238-A4A2-5CB39AB20E08}" dt="2023-07-13T21:07:37.953" v="1250" actId="478"/>
          <ac:spMkLst>
            <pc:docMk/>
            <pc:sldMk cId="2522561271" sldId="908"/>
            <ac:spMk id="20" creationId="{FF2C1B06-A428-6ACB-17C4-D7F34BD25EBA}"/>
          </ac:spMkLst>
        </pc:spChg>
        <pc:spChg chg="add del mod">
          <ac:chgData name="Derek Ritz" userId="8fe56b9ef4ca82ce" providerId="LiveId" clId="{16250396-4E67-4238-A4A2-5CB39AB20E08}" dt="2023-07-13T21:07:47.012" v="1253" actId="478"/>
          <ac:spMkLst>
            <pc:docMk/>
            <pc:sldMk cId="2522561271" sldId="908"/>
            <ac:spMk id="24" creationId="{C898E652-F18A-8BB5-FAE7-39684A07538E}"/>
          </ac:spMkLst>
        </pc:spChg>
        <pc:spChg chg="add del mod">
          <ac:chgData name="Derek Ritz" userId="8fe56b9ef4ca82ce" providerId="LiveId" clId="{16250396-4E67-4238-A4A2-5CB39AB20E08}" dt="2023-07-13T21:07:47.012" v="1253" actId="478"/>
          <ac:spMkLst>
            <pc:docMk/>
            <pc:sldMk cId="2522561271" sldId="908"/>
            <ac:spMk id="25" creationId="{38F16D16-C598-D019-8462-B522634C2724}"/>
          </ac:spMkLst>
        </pc:spChg>
        <pc:spChg chg="add del mod">
          <ac:chgData name="Derek Ritz" userId="8fe56b9ef4ca82ce" providerId="LiveId" clId="{16250396-4E67-4238-A4A2-5CB39AB20E08}" dt="2023-07-13T21:07:47.012" v="1253" actId="478"/>
          <ac:spMkLst>
            <pc:docMk/>
            <pc:sldMk cId="2522561271" sldId="908"/>
            <ac:spMk id="26" creationId="{D83D4504-5086-74F3-910F-5E4BDD174E8C}"/>
          </ac:spMkLst>
        </pc:spChg>
        <pc:picChg chg="mod">
          <ac:chgData name="Derek Ritz" userId="8fe56b9ef4ca82ce" providerId="LiveId" clId="{16250396-4E67-4238-A4A2-5CB39AB20E08}" dt="2023-07-13T21:13:40.221" v="1554" actId="1037"/>
          <ac:picMkLst>
            <pc:docMk/>
            <pc:sldMk cId="2522561271" sldId="908"/>
            <ac:picMk id="4" creationId="{700D9C35-89A5-1A4F-0C92-821FB5A891DE}"/>
          </ac:picMkLst>
        </pc:picChg>
        <pc:picChg chg="del">
          <ac:chgData name="Derek Ritz" userId="8fe56b9ef4ca82ce" providerId="LiveId" clId="{16250396-4E67-4238-A4A2-5CB39AB20E08}" dt="2023-07-13T21:10:32.754" v="1467" actId="478"/>
          <ac:picMkLst>
            <pc:docMk/>
            <pc:sldMk cId="2522561271" sldId="908"/>
            <ac:picMk id="15" creationId="{EDB8E6D8-A1D2-7E71-508E-ED5A508DC305}"/>
          </ac:picMkLst>
        </pc:picChg>
        <pc:picChg chg="add del mod">
          <ac:chgData name="Derek Ritz" userId="8fe56b9ef4ca82ce" providerId="LiveId" clId="{16250396-4E67-4238-A4A2-5CB39AB20E08}" dt="2023-07-13T21:07:55.300" v="1254" actId="478"/>
          <ac:picMkLst>
            <pc:docMk/>
            <pc:sldMk cId="2522561271" sldId="908"/>
            <ac:picMk id="27" creationId="{023A8D8F-B245-0C04-840F-9B6F74C534B1}"/>
          </ac:picMkLst>
        </pc:picChg>
        <pc:picChg chg="add del mod">
          <ac:chgData name="Derek Ritz" userId="8fe56b9ef4ca82ce" providerId="LiveId" clId="{16250396-4E67-4238-A4A2-5CB39AB20E08}" dt="2023-07-13T21:07:47.012" v="1253" actId="478"/>
          <ac:picMkLst>
            <pc:docMk/>
            <pc:sldMk cId="2522561271" sldId="908"/>
            <ac:picMk id="28" creationId="{2719299B-BD54-A822-D479-1FAC3358E58B}"/>
          </ac:picMkLst>
        </pc:picChg>
        <pc:picChg chg="add del mod">
          <ac:chgData name="Derek Ritz" userId="8fe56b9ef4ca82ce" providerId="LiveId" clId="{16250396-4E67-4238-A4A2-5CB39AB20E08}" dt="2023-07-13T21:07:47.012" v="1253" actId="478"/>
          <ac:picMkLst>
            <pc:docMk/>
            <pc:sldMk cId="2522561271" sldId="908"/>
            <ac:picMk id="29" creationId="{7DCEEAC8-FA37-B84D-E011-8549D7D23440}"/>
          </ac:picMkLst>
        </pc:picChg>
        <pc:picChg chg="add del mod">
          <ac:chgData name="Derek Ritz" userId="8fe56b9ef4ca82ce" providerId="LiveId" clId="{16250396-4E67-4238-A4A2-5CB39AB20E08}" dt="2023-07-13T21:07:33.171" v="1247" actId="478"/>
          <ac:picMkLst>
            <pc:docMk/>
            <pc:sldMk cId="2522561271" sldId="908"/>
            <ac:picMk id="30" creationId="{05959347-5E69-1F92-38F4-707FBD044AB2}"/>
          </ac:picMkLst>
        </pc:picChg>
        <pc:picChg chg="add del mod">
          <ac:chgData name="Derek Ritz" userId="8fe56b9ef4ca82ce" providerId="LiveId" clId="{16250396-4E67-4238-A4A2-5CB39AB20E08}" dt="2023-07-13T21:07:34.493" v="1248" actId="478"/>
          <ac:picMkLst>
            <pc:docMk/>
            <pc:sldMk cId="2522561271" sldId="908"/>
            <ac:picMk id="31" creationId="{7F3A72F0-A998-565C-5ACD-9E53FFAAC6E9}"/>
          </ac:picMkLst>
        </pc:picChg>
        <pc:picChg chg="add del mod">
          <ac:chgData name="Derek Ritz" userId="8fe56b9ef4ca82ce" providerId="LiveId" clId="{16250396-4E67-4238-A4A2-5CB39AB20E08}" dt="2023-07-13T21:07:36.217" v="1249" actId="478"/>
          <ac:picMkLst>
            <pc:docMk/>
            <pc:sldMk cId="2522561271" sldId="908"/>
            <ac:picMk id="32" creationId="{CF27CCCD-3D9E-4F9E-B7C5-10B556A460D5}"/>
          </ac:picMkLst>
        </pc:picChg>
        <pc:picChg chg="add del mod">
          <ac:chgData name="Derek Ritz" userId="8fe56b9ef4ca82ce" providerId="LiveId" clId="{16250396-4E67-4238-A4A2-5CB39AB20E08}" dt="2023-07-13T21:07:55.300" v="1254" actId="478"/>
          <ac:picMkLst>
            <pc:docMk/>
            <pc:sldMk cId="2522561271" sldId="908"/>
            <ac:picMk id="33" creationId="{756C491A-57DE-8D97-86FA-593ECFC256AB}"/>
          </ac:picMkLst>
        </pc:picChg>
        <pc:picChg chg="add del mod">
          <ac:chgData name="Derek Ritz" userId="8fe56b9ef4ca82ce" providerId="LiveId" clId="{16250396-4E67-4238-A4A2-5CB39AB20E08}" dt="2023-07-13T21:07:55.300" v="1254" actId="478"/>
          <ac:picMkLst>
            <pc:docMk/>
            <pc:sldMk cId="2522561271" sldId="908"/>
            <ac:picMk id="34" creationId="{959190FD-9C47-F555-993C-1E5449F8157B}"/>
          </ac:picMkLst>
        </pc:picChg>
        <pc:picChg chg="add del mod">
          <ac:chgData name="Derek Ritz" userId="8fe56b9ef4ca82ce" providerId="LiveId" clId="{16250396-4E67-4238-A4A2-5CB39AB20E08}" dt="2023-07-13T21:08:01.404" v="1258" actId="478"/>
          <ac:picMkLst>
            <pc:docMk/>
            <pc:sldMk cId="2522561271" sldId="908"/>
            <ac:picMk id="35" creationId="{723B042E-72D7-6BEE-EC62-026FCB557182}"/>
          </ac:picMkLst>
        </pc:picChg>
        <pc:picChg chg="add mod">
          <ac:chgData name="Derek Ritz" userId="8fe56b9ef4ca82ce" providerId="LiveId" clId="{16250396-4E67-4238-A4A2-5CB39AB20E08}" dt="2023-07-13T21:25:48.657" v="1869" actId="1038"/>
          <ac:picMkLst>
            <pc:docMk/>
            <pc:sldMk cId="2522561271" sldId="908"/>
            <ac:picMk id="36" creationId="{B824B7DD-FAEC-45A6-3999-04DBC4EC54AB}"/>
          </ac:picMkLst>
        </pc:picChg>
        <pc:cxnChg chg="add del mod">
          <ac:chgData name="Derek Ritz" userId="8fe56b9ef4ca82ce" providerId="LiveId" clId="{16250396-4E67-4238-A4A2-5CB39AB20E08}" dt="2023-07-13T21:07:55.300" v="1254" actId="478"/>
          <ac:cxnSpMkLst>
            <pc:docMk/>
            <pc:sldMk cId="2522561271" sldId="908"/>
            <ac:cxnSpMk id="2" creationId="{64E04C08-81B6-3804-C928-F6A0B02584A8}"/>
          </ac:cxnSpMkLst>
        </pc:cxnChg>
        <pc:cxnChg chg="add del mod">
          <ac:chgData name="Derek Ritz" userId="8fe56b9ef4ca82ce" providerId="LiveId" clId="{16250396-4E67-4238-A4A2-5CB39AB20E08}" dt="2023-07-13T21:07:55.300" v="1254" actId="478"/>
          <ac:cxnSpMkLst>
            <pc:docMk/>
            <pc:sldMk cId="2522561271" sldId="908"/>
            <ac:cxnSpMk id="5" creationId="{74F5D195-D7BE-7670-ECE2-95E8843B222A}"/>
          </ac:cxnSpMkLst>
        </pc:cxnChg>
        <pc:cxnChg chg="add del mod">
          <ac:chgData name="Derek Ritz" userId="8fe56b9ef4ca82ce" providerId="LiveId" clId="{16250396-4E67-4238-A4A2-5CB39AB20E08}" dt="2023-07-13T21:07:55.300" v="1254" actId="478"/>
          <ac:cxnSpMkLst>
            <pc:docMk/>
            <pc:sldMk cId="2522561271" sldId="908"/>
            <ac:cxnSpMk id="6" creationId="{316D5BAA-9F39-392A-574C-202C5C3722EA}"/>
          </ac:cxnSpMkLst>
        </pc:cxnChg>
        <pc:cxnChg chg="add del mod">
          <ac:chgData name="Derek Ritz" userId="8fe56b9ef4ca82ce" providerId="LiveId" clId="{16250396-4E67-4238-A4A2-5CB39AB20E08}" dt="2023-07-13T21:07:55.300" v="1254" actId="478"/>
          <ac:cxnSpMkLst>
            <pc:docMk/>
            <pc:sldMk cId="2522561271" sldId="908"/>
            <ac:cxnSpMk id="7" creationId="{73A38F0E-5FD6-B183-B778-AC0389094696}"/>
          </ac:cxnSpMkLst>
        </pc:cxnChg>
        <pc:cxnChg chg="add del mod">
          <ac:chgData name="Derek Ritz" userId="8fe56b9ef4ca82ce" providerId="LiveId" clId="{16250396-4E67-4238-A4A2-5CB39AB20E08}" dt="2023-07-13T21:07:55.300" v="1254" actId="478"/>
          <ac:cxnSpMkLst>
            <pc:docMk/>
            <pc:sldMk cId="2522561271" sldId="908"/>
            <ac:cxnSpMk id="8" creationId="{CEF9DCAD-D7E8-CED8-B9E7-85DF8FE41CDB}"/>
          </ac:cxnSpMkLst>
        </pc:cxnChg>
        <pc:cxnChg chg="add del mod">
          <ac:chgData name="Derek Ritz" userId="8fe56b9ef4ca82ce" providerId="LiveId" clId="{16250396-4E67-4238-A4A2-5CB39AB20E08}" dt="2023-07-13T21:07:55.300" v="1254" actId="478"/>
          <ac:cxnSpMkLst>
            <pc:docMk/>
            <pc:sldMk cId="2522561271" sldId="908"/>
            <ac:cxnSpMk id="9" creationId="{9084B671-A721-CEAB-0B84-DD8DE0F93BB6}"/>
          </ac:cxnSpMkLst>
        </pc:cxnChg>
        <pc:cxnChg chg="add del mod">
          <ac:chgData name="Derek Ritz" userId="8fe56b9ef4ca82ce" providerId="LiveId" clId="{16250396-4E67-4238-A4A2-5CB39AB20E08}" dt="2023-07-13T21:07:58.403" v="1255" actId="478"/>
          <ac:cxnSpMkLst>
            <pc:docMk/>
            <pc:sldMk cId="2522561271" sldId="908"/>
            <ac:cxnSpMk id="10" creationId="{7EABF061-42E8-8954-F975-FC0C1D2A879D}"/>
          </ac:cxnSpMkLst>
        </pc:cxnChg>
        <pc:cxnChg chg="add del mod">
          <ac:chgData name="Derek Ritz" userId="8fe56b9ef4ca82ce" providerId="LiveId" clId="{16250396-4E67-4238-A4A2-5CB39AB20E08}" dt="2023-07-13T21:07:59.340" v="1256" actId="478"/>
          <ac:cxnSpMkLst>
            <pc:docMk/>
            <pc:sldMk cId="2522561271" sldId="908"/>
            <ac:cxnSpMk id="11" creationId="{A37DBF0E-0A77-6EB9-9F49-4E265F5D0851}"/>
          </ac:cxnSpMkLst>
        </pc:cxnChg>
        <pc:cxnChg chg="add del mod">
          <ac:chgData name="Derek Ritz" userId="8fe56b9ef4ca82ce" providerId="LiveId" clId="{16250396-4E67-4238-A4A2-5CB39AB20E08}" dt="2023-07-13T21:08:00.401" v="1257" actId="478"/>
          <ac:cxnSpMkLst>
            <pc:docMk/>
            <pc:sldMk cId="2522561271" sldId="908"/>
            <ac:cxnSpMk id="17" creationId="{0D50D8B8-3BB7-0644-80BD-1CCF3A896796}"/>
          </ac:cxnSpMkLst>
        </pc:cxnChg>
        <pc:cxnChg chg="add del mod">
          <ac:chgData name="Derek Ritz" userId="8fe56b9ef4ca82ce" providerId="LiveId" clId="{16250396-4E67-4238-A4A2-5CB39AB20E08}" dt="2023-07-13T21:07:55.300" v="1254" actId="478"/>
          <ac:cxnSpMkLst>
            <pc:docMk/>
            <pc:sldMk cId="2522561271" sldId="908"/>
            <ac:cxnSpMk id="21" creationId="{D285A8ED-0518-46CB-11FA-FAEC8CA07473}"/>
          </ac:cxnSpMkLst>
        </pc:cxnChg>
        <pc:cxnChg chg="add del mod">
          <ac:chgData name="Derek Ritz" userId="8fe56b9ef4ca82ce" providerId="LiveId" clId="{16250396-4E67-4238-A4A2-5CB39AB20E08}" dt="2023-07-13T21:07:55.300" v="1254" actId="478"/>
          <ac:cxnSpMkLst>
            <pc:docMk/>
            <pc:sldMk cId="2522561271" sldId="908"/>
            <ac:cxnSpMk id="22" creationId="{BB5066BC-1844-0BA8-3D73-57B700048398}"/>
          </ac:cxnSpMkLst>
        </pc:cxnChg>
        <pc:cxnChg chg="add del mod">
          <ac:chgData name="Derek Ritz" userId="8fe56b9ef4ca82ce" providerId="LiveId" clId="{16250396-4E67-4238-A4A2-5CB39AB20E08}" dt="2023-07-13T21:07:55.300" v="1254" actId="478"/>
          <ac:cxnSpMkLst>
            <pc:docMk/>
            <pc:sldMk cId="2522561271" sldId="908"/>
            <ac:cxnSpMk id="23" creationId="{A2581B19-1D62-2E32-BD30-D9A203CE73E0}"/>
          </ac:cxnSpMkLst>
        </pc:cxnChg>
      </pc:sldChg>
      <pc:sldChg chg="modSp add mod">
        <pc:chgData name="Derek Ritz" userId="8fe56b9ef4ca82ce" providerId="LiveId" clId="{16250396-4E67-4238-A4A2-5CB39AB20E08}" dt="2023-07-13T21:01:20.532" v="1090" actId="113"/>
        <pc:sldMkLst>
          <pc:docMk/>
          <pc:sldMk cId="334280226" sldId="909"/>
        </pc:sldMkLst>
        <pc:spChg chg="mod">
          <ac:chgData name="Derek Ritz" userId="8fe56b9ef4ca82ce" providerId="LiveId" clId="{16250396-4E67-4238-A4A2-5CB39AB20E08}" dt="2023-07-13T21:01:20.532" v="1090" actId="113"/>
          <ac:spMkLst>
            <pc:docMk/>
            <pc:sldMk cId="334280226" sldId="909"/>
            <ac:spMk id="59" creationId="{4AC40CCD-4422-E55B-3A5D-E4E72E27943E}"/>
          </ac:spMkLst>
        </pc:spChg>
      </pc:sldChg>
      <pc:sldChg chg="addSp delSp modSp add mod addAnim delAnim">
        <pc:chgData name="Derek Ritz" userId="8fe56b9ef4ca82ce" providerId="LiveId" clId="{16250396-4E67-4238-A4A2-5CB39AB20E08}" dt="2023-07-13T21:14:10.957" v="1557" actId="113"/>
        <pc:sldMkLst>
          <pc:docMk/>
          <pc:sldMk cId="595959843" sldId="910"/>
        </pc:sldMkLst>
        <pc:spChg chg="mod">
          <ac:chgData name="Derek Ritz" userId="8fe56b9ef4ca82ce" providerId="LiveId" clId="{16250396-4E67-4238-A4A2-5CB39AB20E08}" dt="2023-07-13T21:14:10.957" v="1557" actId="113"/>
          <ac:spMkLst>
            <pc:docMk/>
            <pc:sldMk cId="595959843" sldId="910"/>
            <ac:spMk id="3" creationId="{89DEF372-77EB-BB93-C276-2B1F4E7BE911}"/>
          </ac:spMkLst>
        </pc:spChg>
        <pc:spChg chg="add del">
          <ac:chgData name="Derek Ritz" userId="8fe56b9ef4ca82ce" providerId="LiveId" clId="{16250396-4E67-4238-A4A2-5CB39AB20E08}" dt="2023-07-13T21:06:51.527" v="1246" actId="478"/>
          <ac:spMkLst>
            <pc:docMk/>
            <pc:sldMk cId="595959843" sldId="910"/>
            <ac:spMk id="18" creationId="{521270FA-2E59-FC5D-8C1C-EE8648E8B835}"/>
          </ac:spMkLst>
        </pc:spChg>
        <pc:spChg chg="add del">
          <ac:chgData name="Derek Ritz" userId="8fe56b9ef4ca82ce" providerId="LiveId" clId="{16250396-4E67-4238-A4A2-5CB39AB20E08}" dt="2023-07-13T21:06:51.527" v="1246" actId="478"/>
          <ac:spMkLst>
            <pc:docMk/>
            <pc:sldMk cId="595959843" sldId="910"/>
            <ac:spMk id="19" creationId="{E60BAF6D-A9D8-6D25-6722-77A6E98E3853}"/>
          </ac:spMkLst>
        </pc:spChg>
        <pc:spChg chg="add del">
          <ac:chgData name="Derek Ritz" userId="8fe56b9ef4ca82ce" providerId="LiveId" clId="{16250396-4E67-4238-A4A2-5CB39AB20E08}" dt="2023-07-13T21:06:51.527" v="1246" actId="478"/>
          <ac:spMkLst>
            <pc:docMk/>
            <pc:sldMk cId="595959843" sldId="910"/>
            <ac:spMk id="20" creationId="{FF2C1B06-A428-6ACB-17C4-D7F34BD25EBA}"/>
          </ac:spMkLst>
        </pc:spChg>
        <pc:spChg chg="add del">
          <ac:chgData name="Derek Ritz" userId="8fe56b9ef4ca82ce" providerId="LiveId" clId="{16250396-4E67-4238-A4A2-5CB39AB20E08}" dt="2023-07-13T21:06:51.527" v="1246" actId="478"/>
          <ac:spMkLst>
            <pc:docMk/>
            <pc:sldMk cId="595959843" sldId="910"/>
            <ac:spMk id="24" creationId="{C898E652-F18A-8BB5-FAE7-39684A07538E}"/>
          </ac:spMkLst>
        </pc:spChg>
        <pc:spChg chg="add del">
          <ac:chgData name="Derek Ritz" userId="8fe56b9ef4ca82ce" providerId="LiveId" clId="{16250396-4E67-4238-A4A2-5CB39AB20E08}" dt="2023-07-13T21:06:51.527" v="1246" actId="478"/>
          <ac:spMkLst>
            <pc:docMk/>
            <pc:sldMk cId="595959843" sldId="910"/>
            <ac:spMk id="25" creationId="{38F16D16-C598-D019-8462-B522634C2724}"/>
          </ac:spMkLst>
        </pc:spChg>
        <pc:spChg chg="add del">
          <ac:chgData name="Derek Ritz" userId="8fe56b9ef4ca82ce" providerId="LiveId" clId="{16250396-4E67-4238-A4A2-5CB39AB20E08}" dt="2023-07-13T21:06:51.527" v="1246" actId="478"/>
          <ac:spMkLst>
            <pc:docMk/>
            <pc:sldMk cId="595959843" sldId="910"/>
            <ac:spMk id="26" creationId="{D83D4504-5086-74F3-910F-5E4BDD174E8C}"/>
          </ac:spMkLst>
        </pc:spChg>
        <pc:picChg chg="mod">
          <ac:chgData name="Derek Ritz" userId="8fe56b9ef4ca82ce" providerId="LiveId" clId="{16250396-4E67-4238-A4A2-5CB39AB20E08}" dt="2023-07-13T21:13:46.959" v="1556" actId="1037"/>
          <ac:picMkLst>
            <pc:docMk/>
            <pc:sldMk cId="595959843" sldId="910"/>
            <ac:picMk id="4" creationId="{700D9C35-89A5-1A4F-0C92-821FB5A891DE}"/>
          </ac:picMkLst>
        </pc:picChg>
        <pc:picChg chg="del">
          <ac:chgData name="Derek Ritz" userId="8fe56b9ef4ca82ce" providerId="LiveId" clId="{16250396-4E67-4238-A4A2-5CB39AB20E08}" dt="2023-07-13T21:08:18.941" v="1262" actId="478"/>
          <ac:picMkLst>
            <pc:docMk/>
            <pc:sldMk cId="595959843" sldId="910"/>
            <ac:picMk id="12" creationId="{49D0F6A3-58BF-16FE-7197-E9B3FF2ACB08}"/>
          </ac:picMkLst>
        </pc:picChg>
        <pc:picChg chg="add del">
          <ac:chgData name="Derek Ritz" userId="8fe56b9ef4ca82ce" providerId="LiveId" clId="{16250396-4E67-4238-A4A2-5CB39AB20E08}" dt="2023-07-13T21:08:17.592" v="1261" actId="478"/>
          <ac:picMkLst>
            <pc:docMk/>
            <pc:sldMk cId="595959843" sldId="910"/>
            <ac:picMk id="13" creationId="{B6C7D975-28F3-3445-1FF7-1A8BE916C52C}"/>
          </ac:picMkLst>
        </pc:picChg>
        <pc:picChg chg="add del">
          <ac:chgData name="Derek Ritz" userId="8fe56b9ef4ca82ce" providerId="LiveId" clId="{16250396-4E67-4238-A4A2-5CB39AB20E08}" dt="2023-07-13T21:08:23.362" v="1264" actId="478"/>
          <ac:picMkLst>
            <pc:docMk/>
            <pc:sldMk cId="595959843" sldId="910"/>
            <ac:picMk id="14" creationId="{89278499-0E87-43EF-BA02-F376E3696802}"/>
          </ac:picMkLst>
        </pc:picChg>
        <pc:picChg chg="add del">
          <ac:chgData name="Derek Ritz" userId="8fe56b9ef4ca82ce" providerId="LiveId" clId="{16250396-4E67-4238-A4A2-5CB39AB20E08}" dt="2023-07-13T21:08:20.299" v="1263" actId="478"/>
          <ac:picMkLst>
            <pc:docMk/>
            <pc:sldMk cId="595959843" sldId="910"/>
            <ac:picMk id="15" creationId="{EDB8E6D8-A1D2-7E71-508E-ED5A508DC305}"/>
          </ac:picMkLst>
        </pc:picChg>
        <pc:picChg chg="add del">
          <ac:chgData name="Derek Ritz" userId="8fe56b9ef4ca82ce" providerId="LiveId" clId="{16250396-4E67-4238-A4A2-5CB39AB20E08}" dt="2023-07-13T21:06:51.527" v="1246" actId="478"/>
          <ac:picMkLst>
            <pc:docMk/>
            <pc:sldMk cId="595959843" sldId="910"/>
            <ac:picMk id="27" creationId="{023A8D8F-B245-0C04-840F-9B6F74C534B1}"/>
          </ac:picMkLst>
        </pc:picChg>
        <pc:picChg chg="add del">
          <ac:chgData name="Derek Ritz" userId="8fe56b9ef4ca82ce" providerId="LiveId" clId="{16250396-4E67-4238-A4A2-5CB39AB20E08}" dt="2023-07-13T21:06:51.527" v="1246" actId="478"/>
          <ac:picMkLst>
            <pc:docMk/>
            <pc:sldMk cId="595959843" sldId="910"/>
            <ac:picMk id="28" creationId="{2719299B-BD54-A822-D479-1FAC3358E58B}"/>
          </ac:picMkLst>
        </pc:picChg>
        <pc:picChg chg="add del">
          <ac:chgData name="Derek Ritz" userId="8fe56b9ef4ca82ce" providerId="LiveId" clId="{16250396-4E67-4238-A4A2-5CB39AB20E08}" dt="2023-07-13T21:06:51.527" v="1246" actId="478"/>
          <ac:picMkLst>
            <pc:docMk/>
            <pc:sldMk cId="595959843" sldId="910"/>
            <ac:picMk id="29" creationId="{7DCEEAC8-FA37-B84D-E011-8549D7D23440}"/>
          </ac:picMkLst>
        </pc:picChg>
        <pc:picChg chg="add del">
          <ac:chgData name="Derek Ritz" userId="8fe56b9ef4ca82ce" providerId="LiveId" clId="{16250396-4E67-4238-A4A2-5CB39AB20E08}" dt="2023-07-13T21:06:51.527" v="1246" actId="478"/>
          <ac:picMkLst>
            <pc:docMk/>
            <pc:sldMk cId="595959843" sldId="910"/>
            <ac:picMk id="30" creationId="{05959347-5E69-1F92-38F4-707FBD044AB2}"/>
          </ac:picMkLst>
        </pc:picChg>
        <pc:picChg chg="add del">
          <ac:chgData name="Derek Ritz" userId="8fe56b9ef4ca82ce" providerId="LiveId" clId="{16250396-4E67-4238-A4A2-5CB39AB20E08}" dt="2023-07-13T21:06:51.527" v="1246" actId="478"/>
          <ac:picMkLst>
            <pc:docMk/>
            <pc:sldMk cId="595959843" sldId="910"/>
            <ac:picMk id="31" creationId="{7F3A72F0-A998-565C-5ACD-9E53FFAAC6E9}"/>
          </ac:picMkLst>
        </pc:picChg>
        <pc:picChg chg="add del">
          <ac:chgData name="Derek Ritz" userId="8fe56b9ef4ca82ce" providerId="LiveId" clId="{16250396-4E67-4238-A4A2-5CB39AB20E08}" dt="2023-07-13T21:06:51.527" v="1246" actId="478"/>
          <ac:picMkLst>
            <pc:docMk/>
            <pc:sldMk cId="595959843" sldId="910"/>
            <ac:picMk id="32" creationId="{CF27CCCD-3D9E-4F9E-B7C5-10B556A460D5}"/>
          </ac:picMkLst>
        </pc:picChg>
        <pc:picChg chg="add del">
          <ac:chgData name="Derek Ritz" userId="8fe56b9ef4ca82ce" providerId="LiveId" clId="{16250396-4E67-4238-A4A2-5CB39AB20E08}" dt="2023-07-13T21:06:51.527" v="1246" actId="478"/>
          <ac:picMkLst>
            <pc:docMk/>
            <pc:sldMk cId="595959843" sldId="910"/>
            <ac:picMk id="33" creationId="{756C491A-57DE-8D97-86FA-593ECFC256AB}"/>
          </ac:picMkLst>
        </pc:picChg>
        <pc:picChg chg="add del">
          <ac:chgData name="Derek Ritz" userId="8fe56b9ef4ca82ce" providerId="LiveId" clId="{16250396-4E67-4238-A4A2-5CB39AB20E08}" dt="2023-07-13T21:06:51.527" v="1246" actId="478"/>
          <ac:picMkLst>
            <pc:docMk/>
            <pc:sldMk cId="595959843" sldId="910"/>
            <ac:picMk id="34" creationId="{959190FD-9C47-F555-993C-1E5449F8157B}"/>
          </ac:picMkLst>
        </pc:picChg>
        <pc:picChg chg="add del">
          <ac:chgData name="Derek Ritz" userId="8fe56b9ef4ca82ce" providerId="LiveId" clId="{16250396-4E67-4238-A4A2-5CB39AB20E08}" dt="2023-07-13T21:06:51.527" v="1246" actId="478"/>
          <ac:picMkLst>
            <pc:docMk/>
            <pc:sldMk cId="595959843" sldId="910"/>
            <ac:picMk id="35" creationId="{723B042E-72D7-6BEE-EC62-026FCB557182}"/>
          </ac:picMkLst>
        </pc:picChg>
        <pc:cxnChg chg="add del">
          <ac:chgData name="Derek Ritz" userId="8fe56b9ef4ca82ce" providerId="LiveId" clId="{16250396-4E67-4238-A4A2-5CB39AB20E08}" dt="2023-07-13T21:06:51.527" v="1246" actId="478"/>
          <ac:cxnSpMkLst>
            <pc:docMk/>
            <pc:sldMk cId="595959843" sldId="910"/>
            <ac:cxnSpMk id="2" creationId="{64E04C08-81B6-3804-C928-F6A0B02584A8}"/>
          </ac:cxnSpMkLst>
        </pc:cxnChg>
        <pc:cxnChg chg="add del">
          <ac:chgData name="Derek Ritz" userId="8fe56b9ef4ca82ce" providerId="LiveId" clId="{16250396-4E67-4238-A4A2-5CB39AB20E08}" dt="2023-07-13T21:06:51.527" v="1246" actId="478"/>
          <ac:cxnSpMkLst>
            <pc:docMk/>
            <pc:sldMk cId="595959843" sldId="910"/>
            <ac:cxnSpMk id="5" creationId="{74F5D195-D7BE-7670-ECE2-95E8843B222A}"/>
          </ac:cxnSpMkLst>
        </pc:cxnChg>
        <pc:cxnChg chg="add del">
          <ac:chgData name="Derek Ritz" userId="8fe56b9ef4ca82ce" providerId="LiveId" clId="{16250396-4E67-4238-A4A2-5CB39AB20E08}" dt="2023-07-13T21:06:51.527" v="1246" actId="478"/>
          <ac:cxnSpMkLst>
            <pc:docMk/>
            <pc:sldMk cId="595959843" sldId="910"/>
            <ac:cxnSpMk id="6" creationId="{316D5BAA-9F39-392A-574C-202C5C3722EA}"/>
          </ac:cxnSpMkLst>
        </pc:cxnChg>
        <pc:cxnChg chg="add del">
          <ac:chgData name="Derek Ritz" userId="8fe56b9ef4ca82ce" providerId="LiveId" clId="{16250396-4E67-4238-A4A2-5CB39AB20E08}" dt="2023-07-13T21:06:51.527" v="1246" actId="478"/>
          <ac:cxnSpMkLst>
            <pc:docMk/>
            <pc:sldMk cId="595959843" sldId="910"/>
            <ac:cxnSpMk id="7" creationId="{73A38F0E-5FD6-B183-B778-AC0389094696}"/>
          </ac:cxnSpMkLst>
        </pc:cxnChg>
        <pc:cxnChg chg="add del">
          <ac:chgData name="Derek Ritz" userId="8fe56b9ef4ca82ce" providerId="LiveId" clId="{16250396-4E67-4238-A4A2-5CB39AB20E08}" dt="2023-07-13T21:06:51.527" v="1246" actId="478"/>
          <ac:cxnSpMkLst>
            <pc:docMk/>
            <pc:sldMk cId="595959843" sldId="910"/>
            <ac:cxnSpMk id="8" creationId="{CEF9DCAD-D7E8-CED8-B9E7-85DF8FE41CDB}"/>
          </ac:cxnSpMkLst>
        </pc:cxnChg>
        <pc:cxnChg chg="add del">
          <ac:chgData name="Derek Ritz" userId="8fe56b9ef4ca82ce" providerId="LiveId" clId="{16250396-4E67-4238-A4A2-5CB39AB20E08}" dt="2023-07-13T21:06:51.527" v="1246" actId="478"/>
          <ac:cxnSpMkLst>
            <pc:docMk/>
            <pc:sldMk cId="595959843" sldId="910"/>
            <ac:cxnSpMk id="9" creationId="{9084B671-A721-CEAB-0B84-DD8DE0F93BB6}"/>
          </ac:cxnSpMkLst>
        </pc:cxnChg>
        <pc:cxnChg chg="add del">
          <ac:chgData name="Derek Ritz" userId="8fe56b9ef4ca82ce" providerId="LiveId" clId="{16250396-4E67-4238-A4A2-5CB39AB20E08}" dt="2023-07-13T21:06:51.527" v="1246" actId="478"/>
          <ac:cxnSpMkLst>
            <pc:docMk/>
            <pc:sldMk cId="595959843" sldId="910"/>
            <ac:cxnSpMk id="10" creationId="{7EABF061-42E8-8954-F975-FC0C1D2A879D}"/>
          </ac:cxnSpMkLst>
        </pc:cxnChg>
        <pc:cxnChg chg="add del">
          <ac:chgData name="Derek Ritz" userId="8fe56b9ef4ca82ce" providerId="LiveId" clId="{16250396-4E67-4238-A4A2-5CB39AB20E08}" dt="2023-07-13T21:06:51.527" v="1246" actId="478"/>
          <ac:cxnSpMkLst>
            <pc:docMk/>
            <pc:sldMk cId="595959843" sldId="910"/>
            <ac:cxnSpMk id="11" creationId="{A37DBF0E-0A77-6EB9-9F49-4E265F5D0851}"/>
          </ac:cxnSpMkLst>
        </pc:cxnChg>
        <pc:cxnChg chg="add del">
          <ac:chgData name="Derek Ritz" userId="8fe56b9ef4ca82ce" providerId="LiveId" clId="{16250396-4E67-4238-A4A2-5CB39AB20E08}" dt="2023-07-13T21:06:51.527" v="1246" actId="478"/>
          <ac:cxnSpMkLst>
            <pc:docMk/>
            <pc:sldMk cId="595959843" sldId="910"/>
            <ac:cxnSpMk id="17" creationId="{0D50D8B8-3BB7-0644-80BD-1CCF3A896796}"/>
          </ac:cxnSpMkLst>
        </pc:cxnChg>
        <pc:cxnChg chg="add del">
          <ac:chgData name="Derek Ritz" userId="8fe56b9ef4ca82ce" providerId="LiveId" clId="{16250396-4E67-4238-A4A2-5CB39AB20E08}" dt="2023-07-13T21:06:51.527" v="1246" actId="478"/>
          <ac:cxnSpMkLst>
            <pc:docMk/>
            <pc:sldMk cId="595959843" sldId="910"/>
            <ac:cxnSpMk id="21" creationId="{D285A8ED-0518-46CB-11FA-FAEC8CA07473}"/>
          </ac:cxnSpMkLst>
        </pc:cxnChg>
        <pc:cxnChg chg="add del">
          <ac:chgData name="Derek Ritz" userId="8fe56b9ef4ca82ce" providerId="LiveId" clId="{16250396-4E67-4238-A4A2-5CB39AB20E08}" dt="2023-07-13T21:06:51.527" v="1246" actId="478"/>
          <ac:cxnSpMkLst>
            <pc:docMk/>
            <pc:sldMk cId="595959843" sldId="910"/>
            <ac:cxnSpMk id="22" creationId="{BB5066BC-1844-0BA8-3D73-57B700048398}"/>
          </ac:cxnSpMkLst>
        </pc:cxnChg>
        <pc:cxnChg chg="add del">
          <ac:chgData name="Derek Ritz" userId="8fe56b9ef4ca82ce" providerId="LiveId" clId="{16250396-4E67-4238-A4A2-5CB39AB20E08}" dt="2023-07-13T21:06:51.527" v="1246" actId="478"/>
          <ac:cxnSpMkLst>
            <pc:docMk/>
            <pc:sldMk cId="595959843" sldId="910"/>
            <ac:cxnSpMk id="23" creationId="{A2581B19-1D62-2E32-BD30-D9A203CE73E0}"/>
          </ac:cxnSpMkLst>
        </pc:cxnChg>
      </pc:sldChg>
      <pc:sldChg chg="addSp delSp modSp add mod">
        <pc:chgData name="Derek Ritz" userId="8fe56b9ef4ca82ce" providerId="LiveId" clId="{16250396-4E67-4238-A4A2-5CB39AB20E08}" dt="2023-07-13T21:26:10.172" v="1872" actId="1076"/>
        <pc:sldMkLst>
          <pc:docMk/>
          <pc:sldMk cId="3265344410" sldId="922"/>
        </pc:sldMkLst>
        <pc:spChg chg="add del mod">
          <ac:chgData name="Derek Ritz" userId="8fe56b9ef4ca82ce" providerId="LiveId" clId="{16250396-4E67-4238-A4A2-5CB39AB20E08}" dt="2023-07-13T21:25:24.578" v="1846" actId="478"/>
          <ac:spMkLst>
            <pc:docMk/>
            <pc:sldMk cId="3265344410" sldId="922"/>
            <ac:spMk id="2" creationId="{B3E85063-5806-84AB-5462-F6346C9F73A3}"/>
          </ac:spMkLst>
        </pc:spChg>
        <pc:spChg chg="mod ord">
          <ac:chgData name="Derek Ritz" userId="8fe56b9ef4ca82ce" providerId="LiveId" clId="{16250396-4E67-4238-A4A2-5CB39AB20E08}" dt="2023-07-13T21:26:10.172" v="1872" actId="1076"/>
          <ac:spMkLst>
            <pc:docMk/>
            <pc:sldMk cId="3265344410" sldId="922"/>
            <ac:spMk id="9" creationId="{840BAE7D-3091-936A-4853-78EF57694800}"/>
          </ac:spMkLst>
        </pc:spChg>
        <pc:spChg chg="mod">
          <ac:chgData name="Derek Ritz" userId="8fe56b9ef4ca82ce" providerId="LiveId" clId="{16250396-4E67-4238-A4A2-5CB39AB20E08}" dt="2023-07-13T21:19:46.498" v="1626" actId="20577"/>
          <ac:spMkLst>
            <pc:docMk/>
            <pc:sldMk cId="3265344410" sldId="922"/>
            <ac:spMk id="21" creationId="{37E84EB5-9A67-7D01-948C-14E5BAA1AF69}"/>
          </ac:spMkLst>
        </pc:spChg>
        <pc:picChg chg="add mod">
          <ac:chgData name="Derek Ritz" userId="8fe56b9ef4ca82ce" providerId="LiveId" clId="{16250396-4E67-4238-A4A2-5CB39AB20E08}" dt="2023-07-13T21:25:58.636" v="1870"/>
          <ac:picMkLst>
            <pc:docMk/>
            <pc:sldMk cId="3265344410" sldId="922"/>
            <ac:picMk id="3" creationId="{C8D73873-0A2B-CEE3-2B3A-9DC9ED621171}"/>
          </ac:picMkLst>
        </pc:picChg>
        <pc:picChg chg="del">
          <ac:chgData name="Derek Ritz" userId="8fe56b9ef4ca82ce" providerId="LiveId" clId="{16250396-4E67-4238-A4A2-5CB39AB20E08}" dt="2023-07-13T21:24:15.814" v="1840" actId="478"/>
          <ac:picMkLst>
            <pc:docMk/>
            <pc:sldMk cId="3265344410" sldId="922"/>
            <ac:picMk id="15" creationId="{EDB8E6D8-A1D2-7E71-508E-ED5A508DC305}"/>
          </ac:picMkLst>
        </pc:picChg>
        <pc:picChg chg="mod ord">
          <ac:chgData name="Derek Ritz" userId="8fe56b9ef4ca82ce" providerId="LiveId" clId="{16250396-4E67-4238-A4A2-5CB39AB20E08}" dt="2023-07-13T21:20:23.298" v="1642" actId="1037"/>
          <ac:picMkLst>
            <pc:docMk/>
            <pc:sldMk cId="3265344410" sldId="922"/>
            <ac:picMk id="19" creationId="{9E1A23B6-8183-448E-42E3-6B22F4552C27}"/>
          </ac:picMkLst>
        </pc:picChg>
        <pc:picChg chg="mod">
          <ac:chgData name="Derek Ritz" userId="8fe56b9ef4ca82ce" providerId="LiveId" clId="{16250396-4E67-4238-A4A2-5CB39AB20E08}" dt="2023-07-13T21:16:50.121" v="1560" actId="1037"/>
          <ac:picMkLst>
            <pc:docMk/>
            <pc:sldMk cId="3265344410" sldId="922"/>
            <ac:picMk id="23" creationId="{3F245B28-C501-3A44-2607-FB8F4FE644B1}"/>
          </ac:picMkLst>
        </pc:picChg>
      </pc:sldChg>
      <pc:sldChg chg="addSp delSp modSp add mod">
        <pc:chgData name="Derek Ritz" userId="8fe56b9ef4ca82ce" providerId="LiveId" clId="{16250396-4E67-4238-A4A2-5CB39AB20E08}" dt="2023-07-13T21:28:15.627" v="1901" actId="478"/>
        <pc:sldMkLst>
          <pc:docMk/>
          <pc:sldMk cId="947941883" sldId="923"/>
        </pc:sldMkLst>
        <pc:spChg chg="mod">
          <ac:chgData name="Derek Ritz" userId="8fe56b9ef4ca82ce" providerId="LiveId" clId="{16250396-4E67-4238-A4A2-5CB39AB20E08}" dt="2023-07-13T21:27:49.615" v="1899" actId="6549"/>
          <ac:spMkLst>
            <pc:docMk/>
            <pc:sldMk cId="947941883" sldId="923"/>
            <ac:spMk id="21" creationId="{37E84EB5-9A67-7D01-948C-14E5BAA1AF69}"/>
          </ac:spMkLst>
        </pc:spChg>
        <pc:picChg chg="mod">
          <ac:chgData name="Derek Ritz" userId="8fe56b9ef4ca82ce" providerId="LiveId" clId="{16250396-4E67-4238-A4A2-5CB39AB20E08}" dt="2023-07-13T21:16:58.270" v="1562" actId="1037"/>
          <ac:picMkLst>
            <pc:docMk/>
            <pc:sldMk cId="947941883" sldId="923"/>
            <ac:picMk id="2" creationId="{3CF748AA-4BD9-3A66-22B8-3F35A5F37612}"/>
          </ac:picMkLst>
        </pc:picChg>
        <pc:picChg chg="add mod">
          <ac:chgData name="Derek Ritz" userId="8fe56b9ef4ca82ce" providerId="LiveId" clId="{16250396-4E67-4238-A4A2-5CB39AB20E08}" dt="2023-07-13T21:28:11.570" v="1900"/>
          <ac:picMkLst>
            <pc:docMk/>
            <pc:sldMk cId="947941883" sldId="923"/>
            <ac:picMk id="5" creationId="{F709255D-2C77-C631-9E60-035E7D751747}"/>
          </ac:picMkLst>
        </pc:picChg>
        <pc:picChg chg="del">
          <ac:chgData name="Derek Ritz" userId="8fe56b9ef4ca82ce" providerId="LiveId" clId="{16250396-4E67-4238-A4A2-5CB39AB20E08}" dt="2023-07-13T21:28:15.627" v="1901" actId="478"/>
          <ac:picMkLst>
            <pc:docMk/>
            <pc:sldMk cId="947941883" sldId="923"/>
            <ac:picMk id="19" creationId="{9E1A23B6-8183-448E-42E3-6B22F4552C27}"/>
          </ac:picMkLst>
        </pc:picChg>
        <pc:picChg chg="mod">
          <ac:chgData name="Derek Ritz" userId="8fe56b9ef4ca82ce" providerId="LiveId" clId="{16250396-4E67-4238-A4A2-5CB39AB20E08}" dt="2023-07-13T21:16:58.270" v="1562" actId="1037"/>
          <ac:picMkLst>
            <pc:docMk/>
            <pc:sldMk cId="947941883" sldId="923"/>
            <ac:picMk id="24" creationId="{3E659587-09E9-AA92-4ED6-46CDAD79C36D}"/>
          </ac:picMkLst>
        </pc:picChg>
        <pc:picChg chg="mod">
          <ac:chgData name="Derek Ritz" userId="8fe56b9ef4ca82ce" providerId="LiveId" clId="{16250396-4E67-4238-A4A2-5CB39AB20E08}" dt="2023-07-13T21:16:58.270" v="1562" actId="1037"/>
          <ac:picMkLst>
            <pc:docMk/>
            <pc:sldMk cId="947941883" sldId="923"/>
            <ac:picMk id="25" creationId="{A887E41B-E348-E857-4F62-C6E4197DB3E5}"/>
          </ac:picMkLst>
        </pc:picChg>
      </pc:sldChg>
      <pc:sldChg chg="modSp add mod">
        <pc:chgData name="Derek Ritz" userId="8fe56b9ef4ca82ce" providerId="LiveId" clId="{16250396-4E67-4238-A4A2-5CB39AB20E08}" dt="2023-07-14T20:48:32.564" v="2682" actId="20577"/>
        <pc:sldMkLst>
          <pc:docMk/>
          <pc:sldMk cId="1291293821" sldId="924"/>
        </pc:sldMkLst>
        <pc:spChg chg="mod">
          <ac:chgData name="Derek Ritz" userId="8fe56b9ef4ca82ce" providerId="LiveId" clId="{16250396-4E67-4238-A4A2-5CB39AB20E08}" dt="2023-07-13T21:36:41.131" v="2151" actId="20577"/>
          <ac:spMkLst>
            <pc:docMk/>
            <pc:sldMk cId="1291293821" sldId="924"/>
            <ac:spMk id="3" creationId="{5068444C-DFD1-CD48-0443-90CB75FDCEFB}"/>
          </ac:spMkLst>
        </pc:spChg>
        <pc:spChg chg="mod">
          <ac:chgData name="Derek Ritz" userId="8fe56b9ef4ca82ce" providerId="LiveId" clId="{16250396-4E67-4238-A4A2-5CB39AB20E08}" dt="2023-07-13T21:34:27.750" v="2053" actId="1076"/>
          <ac:spMkLst>
            <pc:docMk/>
            <pc:sldMk cId="1291293821" sldId="924"/>
            <ac:spMk id="5" creationId="{6AA753C9-5DB1-8BC5-A5BE-62AF0037F064}"/>
          </ac:spMkLst>
        </pc:spChg>
        <pc:spChg chg="mod">
          <ac:chgData name="Derek Ritz" userId="8fe56b9ef4ca82ce" providerId="LiveId" clId="{16250396-4E67-4238-A4A2-5CB39AB20E08}" dt="2023-07-14T20:48:32.564" v="2682" actId="20577"/>
          <ac:spMkLst>
            <pc:docMk/>
            <pc:sldMk cId="1291293821" sldId="924"/>
            <ac:spMk id="7" creationId="{4D6B3CD5-F35C-D3AD-C2BC-C4978616D1B5}"/>
          </ac:spMkLst>
        </pc:spChg>
        <pc:spChg chg="mod">
          <ac:chgData name="Derek Ritz" userId="8fe56b9ef4ca82ce" providerId="LiveId" clId="{16250396-4E67-4238-A4A2-5CB39AB20E08}" dt="2023-07-13T21:37:04.163" v="2154" actId="14100"/>
          <ac:spMkLst>
            <pc:docMk/>
            <pc:sldMk cId="1291293821" sldId="924"/>
            <ac:spMk id="8" creationId="{9A807FD5-F58B-02A9-36B9-DC5182C21E21}"/>
          </ac:spMkLst>
        </pc:spChg>
        <pc:picChg chg="mod">
          <ac:chgData name="Derek Ritz" userId="8fe56b9ef4ca82ce" providerId="LiveId" clId="{16250396-4E67-4238-A4A2-5CB39AB20E08}" dt="2023-07-13T21:34:27.750" v="2053" actId="1076"/>
          <ac:picMkLst>
            <pc:docMk/>
            <pc:sldMk cId="1291293821" sldId="924"/>
            <ac:picMk id="4" creationId="{D1E96F8C-A349-0202-BAF2-E2F5DB7D723F}"/>
          </ac:picMkLst>
        </pc:picChg>
      </pc:sldChg>
      <pc:sldChg chg="modSp add mod">
        <pc:chgData name="Derek Ritz" userId="8fe56b9ef4ca82ce" providerId="LiveId" clId="{16250396-4E67-4238-A4A2-5CB39AB20E08}" dt="2023-07-13T21:23:27.558" v="1839" actId="113"/>
        <pc:sldMkLst>
          <pc:docMk/>
          <pc:sldMk cId="235481088" sldId="925"/>
        </pc:sldMkLst>
        <pc:spChg chg="mod">
          <ac:chgData name="Derek Ritz" userId="8fe56b9ef4ca82ce" providerId="LiveId" clId="{16250396-4E67-4238-A4A2-5CB39AB20E08}" dt="2023-07-13T21:23:27.558" v="1839" actId="113"/>
          <ac:spMkLst>
            <pc:docMk/>
            <pc:sldMk cId="235481088" sldId="925"/>
            <ac:spMk id="59" creationId="{4AC40CCD-4422-E55B-3A5D-E4E72E27943E}"/>
          </ac:spMkLst>
        </pc:spChg>
      </pc:sldChg>
      <pc:sldChg chg="modSp add mod modNotesTx">
        <pc:chgData name="Derek Ritz" userId="8fe56b9ef4ca82ce" providerId="LiveId" clId="{16250396-4E67-4238-A4A2-5CB39AB20E08}" dt="2023-07-19T22:58:13.816" v="11143"/>
        <pc:sldMkLst>
          <pc:docMk/>
          <pc:sldMk cId="878836764" sldId="926"/>
        </pc:sldMkLst>
        <pc:spChg chg="mod">
          <ac:chgData name="Derek Ritz" userId="8fe56b9ef4ca82ce" providerId="LiveId" clId="{16250396-4E67-4238-A4A2-5CB39AB20E08}" dt="2023-07-13T21:38:17.731" v="2157" actId="20577"/>
          <ac:spMkLst>
            <pc:docMk/>
            <pc:sldMk cId="878836764" sldId="926"/>
            <ac:spMk id="2" creationId="{E38C7671-FE2B-B796-E82A-6D78ECF9BAE8}"/>
          </ac:spMkLst>
        </pc:spChg>
        <pc:spChg chg="mod">
          <ac:chgData name="Derek Ritz" userId="8fe56b9ef4ca82ce" providerId="LiveId" clId="{16250396-4E67-4238-A4A2-5CB39AB20E08}" dt="2023-07-14T20:53:00.998" v="2713" actId="20577"/>
          <ac:spMkLst>
            <pc:docMk/>
            <pc:sldMk cId="878836764" sldId="926"/>
            <ac:spMk id="3" creationId="{96386C91-ADFD-539D-7ADD-33D4614E39FE}"/>
          </ac:spMkLst>
        </pc:spChg>
      </pc:sldChg>
      <pc:sldChg chg="modSp add mod">
        <pc:chgData name="Derek Ritz" userId="8fe56b9ef4ca82ce" providerId="LiveId" clId="{16250396-4E67-4238-A4A2-5CB39AB20E08}" dt="2023-07-15T02:54:04.081" v="5407" actId="113"/>
        <pc:sldMkLst>
          <pc:docMk/>
          <pc:sldMk cId="2602801357" sldId="927"/>
        </pc:sldMkLst>
        <pc:spChg chg="mod">
          <ac:chgData name="Derek Ritz" userId="8fe56b9ef4ca82ce" providerId="LiveId" clId="{16250396-4E67-4238-A4A2-5CB39AB20E08}" dt="2023-07-15T02:54:04.081" v="5407" actId="113"/>
          <ac:spMkLst>
            <pc:docMk/>
            <pc:sldMk cId="2602801357" sldId="927"/>
            <ac:spMk id="7" creationId="{CE45B477-A9D1-E3B7-3484-9CA78285224E}"/>
          </ac:spMkLst>
        </pc:spChg>
      </pc:sldChg>
      <pc:sldChg chg="addSp modSp add del mod">
        <pc:chgData name="Derek Ritz" userId="8fe56b9ef4ca82ce" providerId="LiveId" clId="{16250396-4E67-4238-A4A2-5CB39AB20E08}" dt="2023-07-15T01:37:50.947" v="3227" actId="47"/>
        <pc:sldMkLst>
          <pc:docMk/>
          <pc:sldMk cId="2881123193" sldId="928"/>
        </pc:sldMkLst>
        <pc:spChg chg="add mod ord">
          <ac:chgData name="Derek Ritz" userId="8fe56b9ef4ca82ce" providerId="LiveId" clId="{16250396-4E67-4238-A4A2-5CB39AB20E08}" dt="2023-07-15T01:13:46.694" v="2865" actId="1035"/>
          <ac:spMkLst>
            <pc:docMk/>
            <pc:sldMk cId="2881123193" sldId="928"/>
            <ac:spMk id="2" creationId="{60690A92-83D7-AC64-3CF6-B7BB1828258E}"/>
          </ac:spMkLst>
        </pc:spChg>
        <pc:spChg chg="add mod ord">
          <ac:chgData name="Derek Ritz" userId="8fe56b9ef4ca82ce" providerId="LiveId" clId="{16250396-4E67-4238-A4A2-5CB39AB20E08}" dt="2023-07-15T01:14:22.953" v="2871" actId="14100"/>
          <ac:spMkLst>
            <pc:docMk/>
            <pc:sldMk cId="2881123193" sldId="928"/>
            <ac:spMk id="3" creationId="{EB2DF975-CD11-F838-515A-155C446CEC00}"/>
          </ac:spMkLst>
        </pc:spChg>
        <pc:spChg chg="add mod ord">
          <ac:chgData name="Derek Ritz" userId="8fe56b9ef4ca82ce" providerId="LiveId" clId="{16250396-4E67-4238-A4A2-5CB39AB20E08}" dt="2023-07-15T01:14:52.600" v="2877" actId="167"/>
          <ac:spMkLst>
            <pc:docMk/>
            <pc:sldMk cId="2881123193" sldId="928"/>
            <ac:spMk id="26" creationId="{A69468DF-13E8-1EC9-95AB-579052CA79BE}"/>
          </ac:spMkLst>
        </pc:spChg>
        <pc:spChg chg="add mod ord">
          <ac:chgData name="Derek Ritz" userId="8fe56b9ef4ca82ce" providerId="LiveId" clId="{16250396-4E67-4238-A4A2-5CB39AB20E08}" dt="2023-07-15T01:15:32.657" v="2884" actId="14100"/>
          <ac:spMkLst>
            <pc:docMk/>
            <pc:sldMk cId="2881123193" sldId="928"/>
            <ac:spMk id="28" creationId="{DF7DBA8D-FA14-BB60-ED1F-E1F0C6AD6726}"/>
          </ac:spMkLst>
        </pc:spChg>
        <pc:spChg chg="add mod">
          <ac:chgData name="Derek Ritz" userId="8fe56b9ef4ca82ce" providerId="LiveId" clId="{16250396-4E67-4238-A4A2-5CB39AB20E08}" dt="2023-07-15T01:22:34.987" v="3219" actId="207"/>
          <ac:spMkLst>
            <pc:docMk/>
            <pc:sldMk cId="2881123193" sldId="928"/>
            <ac:spMk id="31" creationId="{06758243-CF30-C572-5F7B-4DEE6F06B2B0}"/>
          </ac:spMkLst>
        </pc:spChg>
        <pc:spChg chg="mod">
          <ac:chgData name="Derek Ritz" userId="8fe56b9ef4ca82ce" providerId="LiveId" clId="{16250396-4E67-4238-A4A2-5CB39AB20E08}" dt="2023-07-15T01:12:37.622" v="2860" actId="207"/>
          <ac:spMkLst>
            <pc:docMk/>
            <pc:sldMk cId="2881123193" sldId="928"/>
            <ac:spMk id="82" creationId="{CF889A01-0415-9F93-9555-93BAD8729273}"/>
          </ac:spMkLst>
        </pc:spChg>
        <pc:spChg chg="ord">
          <ac:chgData name="Derek Ritz" userId="8fe56b9ef4ca82ce" providerId="LiveId" clId="{16250396-4E67-4238-A4A2-5CB39AB20E08}" dt="2023-07-15T01:15:18.396" v="2883" actId="167"/>
          <ac:spMkLst>
            <pc:docMk/>
            <pc:sldMk cId="2881123193" sldId="928"/>
            <ac:spMk id="90" creationId="{E37173F3-9A58-658A-05C3-E74BC4E5C558}"/>
          </ac:spMkLst>
        </pc:spChg>
      </pc:sldChg>
      <pc:sldChg chg="add">
        <pc:chgData name="Derek Ritz" userId="8fe56b9ef4ca82ce" providerId="LiveId" clId="{16250396-4E67-4238-A4A2-5CB39AB20E08}" dt="2023-07-15T01:36:11.326" v="3220"/>
        <pc:sldMkLst>
          <pc:docMk/>
          <pc:sldMk cId="3047771382" sldId="929"/>
        </pc:sldMkLst>
      </pc:sldChg>
      <pc:sldChg chg="addSp modSp add mod">
        <pc:chgData name="Derek Ritz" userId="8fe56b9ef4ca82ce" providerId="LiveId" clId="{16250396-4E67-4238-A4A2-5CB39AB20E08}" dt="2023-07-15T01:40:20.243" v="3244" actId="14100"/>
        <pc:sldMkLst>
          <pc:docMk/>
          <pc:sldMk cId="1460404727" sldId="930"/>
        </pc:sldMkLst>
        <pc:spChg chg="add mod ord">
          <ac:chgData name="Derek Ritz" userId="8fe56b9ef4ca82ce" providerId="LiveId" clId="{16250396-4E67-4238-A4A2-5CB39AB20E08}" dt="2023-07-15T01:37:04.808" v="3224" actId="167"/>
          <ac:spMkLst>
            <pc:docMk/>
            <pc:sldMk cId="1460404727" sldId="930"/>
            <ac:spMk id="3" creationId="{FC37F345-2C4C-E244-AC04-BA070CFEA5DE}"/>
          </ac:spMkLst>
        </pc:spChg>
        <pc:spChg chg="add mod ord">
          <ac:chgData name="Derek Ritz" userId="8fe56b9ef4ca82ce" providerId="LiveId" clId="{16250396-4E67-4238-A4A2-5CB39AB20E08}" dt="2023-07-15T01:37:04.808" v="3224" actId="167"/>
          <ac:spMkLst>
            <pc:docMk/>
            <pc:sldMk cId="1460404727" sldId="930"/>
            <ac:spMk id="26" creationId="{938A355D-0094-6B00-9FEA-87C282F96983}"/>
          </ac:spMkLst>
        </pc:spChg>
        <pc:spChg chg="add mod ord">
          <ac:chgData name="Derek Ritz" userId="8fe56b9ef4ca82ce" providerId="LiveId" clId="{16250396-4E67-4238-A4A2-5CB39AB20E08}" dt="2023-07-15T01:37:04.808" v="3224" actId="167"/>
          <ac:spMkLst>
            <pc:docMk/>
            <pc:sldMk cId="1460404727" sldId="930"/>
            <ac:spMk id="28" creationId="{8857009E-E64F-EAB8-0032-15DFC5EE9DDE}"/>
          </ac:spMkLst>
        </pc:spChg>
        <pc:spChg chg="add mod ord">
          <ac:chgData name="Derek Ritz" userId="8fe56b9ef4ca82ce" providerId="LiveId" clId="{16250396-4E67-4238-A4A2-5CB39AB20E08}" dt="2023-07-15T01:37:04.808" v="3224" actId="167"/>
          <ac:spMkLst>
            <pc:docMk/>
            <pc:sldMk cId="1460404727" sldId="930"/>
            <ac:spMk id="31" creationId="{F1961966-3978-D544-C0A4-B1388296455E}"/>
          </ac:spMkLst>
        </pc:spChg>
        <pc:spChg chg="add mod">
          <ac:chgData name="Derek Ritz" userId="8fe56b9ef4ca82ce" providerId="LiveId" clId="{16250396-4E67-4238-A4A2-5CB39AB20E08}" dt="2023-07-15T01:40:20.243" v="3244" actId="14100"/>
          <ac:spMkLst>
            <pc:docMk/>
            <pc:sldMk cId="1460404727" sldId="930"/>
            <ac:spMk id="32" creationId="{AC5F82AA-C5EC-21C5-A86F-F1816DAD5CF5}"/>
          </ac:spMkLst>
        </pc:spChg>
        <pc:spChg chg="mod">
          <ac:chgData name="Derek Ritz" userId="8fe56b9ef4ca82ce" providerId="LiveId" clId="{16250396-4E67-4238-A4A2-5CB39AB20E08}" dt="2023-07-15T01:37:18.126" v="3226" actId="207"/>
          <ac:spMkLst>
            <pc:docMk/>
            <pc:sldMk cId="1460404727" sldId="930"/>
            <ac:spMk id="82" creationId="{CF889A01-0415-9F93-9555-93BAD8729273}"/>
          </ac:spMkLst>
        </pc:spChg>
        <pc:spChg chg="ord">
          <ac:chgData name="Derek Ritz" userId="8fe56b9ef4ca82ce" providerId="LiveId" clId="{16250396-4E67-4238-A4A2-5CB39AB20E08}" dt="2023-07-15T01:37:11.551" v="3225" actId="167"/>
          <ac:spMkLst>
            <pc:docMk/>
            <pc:sldMk cId="1460404727" sldId="930"/>
            <ac:spMk id="90" creationId="{E37173F3-9A58-658A-05C3-E74BC4E5C558}"/>
          </ac:spMkLst>
        </pc:spChg>
      </pc:sldChg>
      <pc:sldChg chg="modSp add mod">
        <pc:chgData name="Derek Ritz" userId="8fe56b9ef4ca82ce" providerId="LiveId" clId="{16250396-4E67-4238-A4A2-5CB39AB20E08}" dt="2023-07-15T01:41:12.341" v="3247" actId="14100"/>
        <pc:sldMkLst>
          <pc:docMk/>
          <pc:sldMk cId="2158710275" sldId="931"/>
        </pc:sldMkLst>
        <pc:spChg chg="mod">
          <ac:chgData name="Derek Ritz" userId="8fe56b9ef4ca82ce" providerId="LiveId" clId="{16250396-4E67-4238-A4A2-5CB39AB20E08}" dt="2023-07-15T01:38:55.446" v="3235" actId="14100"/>
          <ac:spMkLst>
            <pc:docMk/>
            <pc:sldMk cId="2158710275" sldId="931"/>
            <ac:spMk id="3" creationId="{FC37F345-2C4C-E244-AC04-BA070CFEA5DE}"/>
          </ac:spMkLst>
        </pc:spChg>
        <pc:spChg chg="mod">
          <ac:chgData name="Derek Ritz" userId="8fe56b9ef4ca82ce" providerId="LiveId" clId="{16250396-4E67-4238-A4A2-5CB39AB20E08}" dt="2023-07-15T01:39:18.348" v="3237" actId="14100"/>
          <ac:spMkLst>
            <pc:docMk/>
            <pc:sldMk cId="2158710275" sldId="931"/>
            <ac:spMk id="26" creationId="{938A355D-0094-6B00-9FEA-87C282F96983}"/>
          </ac:spMkLst>
        </pc:spChg>
        <pc:spChg chg="mod">
          <ac:chgData name="Derek Ritz" userId="8fe56b9ef4ca82ce" providerId="LiveId" clId="{16250396-4E67-4238-A4A2-5CB39AB20E08}" dt="2023-07-15T01:38:35.082" v="3232" actId="14100"/>
          <ac:spMkLst>
            <pc:docMk/>
            <pc:sldMk cId="2158710275" sldId="931"/>
            <ac:spMk id="31" creationId="{F1961966-3978-D544-C0A4-B1388296455E}"/>
          </ac:spMkLst>
        </pc:spChg>
        <pc:spChg chg="mod">
          <ac:chgData name="Derek Ritz" userId="8fe56b9ef4ca82ce" providerId="LiveId" clId="{16250396-4E67-4238-A4A2-5CB39AB20E08}" dt="2023-07-15T01:41:12.341" v="3247" actId="14100"/>
          <ac:spMkLst>
            <pc:docMk/>
            <pc:sldMk cId="2158710275" sldId="931"/>
            <ac:spMk id="32" creationId="{AC5F82AA-C5EC-21C5-A86F-F1816DAD5CF5}"/>
          </ac:spMkLst>
        </pc:spChg>
      </pc:sldChg>
      <pc:sldChg chg="addSp delSp modSp add mod">
        <pc:chgData name="Derek Ritz" userId="8fe56b9ef4ca82ce" providerId="LiveId" clId="{16250396-4E67-4238-A4A2-5CB39AB20E08}" dt="2023-07-15T01:46:31.322" v="3284" actId="14100"/>
        <pc:sldMkLst>
          <pc:docMk/>
          <pc:sldMk cId="2028115323" sldId="932"/>
        </pc:sldMkLst>
        <pc:spChg chg="mod">
          <ac:chgData name="Derek Ritz" userId="8fe56b9ef4ca82ce" providerId="LiveId" clId="{16250396-4E67-4238-A4A2-5CB39AB20E08}" dt="2023-07-15T01:43:55.819" v="3267" actId="14100"/>
          <ac:spMkLst>
            <pc:docMk/>
            <pc:sldMk cId="2028115323" sldId="932"/>
            <ac:spMk id="3" creationId="{FC37F345-2C4C-E244-AC04-BA070CFEA5DE}"/>
          </ac:spMkLst>
        </pc:spChg>
        <pc:spChg chg="mod">
          <ac:chgData name="Derek Ritz" userId="8fe56b9ef4ca82ce" providerId="LiveId" clId="{16250396-4E67-4238-A4A2-5CB39AB20E08}" dt="2023-07-15T01:45:08.681" v="3274" actId="207"/>
          <ac:spMkLst>
            <pc:docMk/>
            <pc:sldMk cId="2028115323" sldId="932"/>
            <ac:spMk id="22" creationId="{72BE1034-05E8-1190-D1F3-70F9C42A8291}"/>
          </ac:spMkLst>
        </pc:spChg>
        <pc:spChg chg="mod">
          <ac:chgData name="Derek Ritz" userId="8fe56b9ef4ca82ce" providerId="LiveId" clId="{16250396-4E67-4238-A4A2-5CB39AB20E08}" dt="2023-07-15T01:44:53.009" v="3273" actId="14100"/>
          <ac:spMkLst>
            <pc:docMk/>
            <pc:sldMk cId="2028115323" sldId="932"/>
            <ac:spMk id="26" creationId="{938A355D-0094-6B00-9FEA-87C282F96983}"/>
          </ac:spMkLst>
        </pc:spChg>
        <pc:spChg chg="mod">
          <ac:chgData name="Derek Ritz" userId="8fe56b9ef4ca82ce" providerId="LiveId" clId="{16250396-4E67-4238-A4A2-5CB39AB20E08}" dt="2023-07-15T01:44:11.749" v="3268" actId="14100"/>
          <ac:spMkLst>
            <pc:docMk/>
            <pc:sldMk cId="2028115323" sldId="932"/>
            <ac:spMk id="31" creationId="{F1961966-3978-D544-C0A4-B1388296455E}"/>
          </ac:spMkLst>
        </pc:spChg>
        <pc:spChg chg="del">
          <ac:chgData name="Derek Ritz" userId="8fe56b9ef4ca82ce" providerId="LiveId" clId="{16250396-4E67-4238-A4A2-5CB39AB20E08}" dt="2023-07-15T01:42:49.335" v="3249" actId="478"/>
          <ac:spMkLst>
            <pc:docMk/>
            <pc:sldMk cId="2028115323" sldId="932"/>
            <ac:spMk id="32" creationId="{AC5F82AA-C5EC-21C5-A86F-F1816DAD5CF5}"/>
          </ac:spMkLst>
        </pc:spChg>
        <pc:spChg chg="add del mod">
          <ac:chgData name="Derek Ritz" userId="8fe56b9ef4ca82ce" providerId="LiveId" clId="{16250396-4E67-4238-A4A2-5CB39AB20E08}" dt="2023-07-15T01:44:34.784" v="3271" actId="478"/>
          <ac:spMkLst>
            <pc:docMk/>
            <pc:sldMk cId="2028115323" sldId="932"/>
            <ac:spMk id="37" creationId="{77E1D40E-5BF1-8911-C14A-DEB0C9DA8140}"/>
          </ac:spMkLst>
        </pc:spChg>
        <pc:spChg chg="add mod">
          <ac:chgData name="Derek Ritz" userId="8fe56b9ef4ca82ce" providerId="LiveId" clId="{16250396-4E67-4238-A4A2-5CB39AB20E08}" dt="2023-07-15T01:46:31.322" v="3284" actId="14100"/>
          <ac:spMkLst>
            <pc:docMk/>
            <pc:sldMk cId="2028115323" sldId="932"/>
            <ac:spMk id="39" creationId="{6C3303FD-F16A-EA91-4B02-E6C2941EA9D4}"/>
          </ac:spMkLst>
        </pc:spChg>
      </pc:sldChg>
      <pc:sldChg chg="modSp add mod">
        <pc:chgData name="Derek Ritz" userId="8fe56b9ef4ca82ce" providerId="LiveId" clId="{16250396-4E67-4238-A4A2-5CB39AB20E08}" dt="2023-07-15T01:49:30.441" v="3475" actId="1037"/>
        <pc:sldMkLst>
          <pc:docMk/>
          <pc:sldMk cId="440848254" sldId="933"/>
        </pc:sldMkLst>
        <pc:spChg chg="mod">
          <ac:chgData name="Derek Ritz" userId="8fe56b9ef4ca82ce" providerId="LiveId" clId="{16250396-4E67-4238-A4A2-5CB39AB20E08}" dt="2023-07-15T01:47:38.190" v="3459" actId="14100"/>
          <ac:spMkLst>
            <pc:docMk/>
            <pc:sldMk cId="440848254" sldId="933"/>
            <ac:spMk id="3" creationId="{FC37F345-2C4C-E244-AC04-BA070CFEA5DE}"/>
          </ac:spMkLst>
        </pc:spChg>
        <pc:spChg chg="mod">
          <ac:chgData name="Derek Ritz" userId="8fe56b9ef4ca82ce" providerId="LiveId" clId="{16250396-4E67-4238-A4A2-5CB39AB20E08}" dt="2023-07-15T01:49:30.441" v="3475" actId="1037"/>
          <ac:spMkLst>
            <pc:docMk/>
            <pc:sldMk cId="440848254" sldId="933"/>
            <ac:spMk id="31" creationId="{F1961966-3978-D544-C0A4-B1388296455E}"/>
          </ac:spMkLst>
        </pc:spChg>
        <pc:spChg chg="mod">
          <ac:chgData name="Derek Ritz" userId="8fe56b9ef4ca82ce" providerId="LiveId" clId="{16250396-4E67-4238-A4A2-5CB39AB20E08}" dt="2023-07-15T01:48:50.009" v="3468" actId="1076"/>
          <ac:spMkLst>
            <pc:docMk/>
            <pc:sldMk cId="440848254" sldId="933"/>
            <ac:spMk id="39" creationId="{6C3303FD-F16A-EA91-4B02-E6C2941EA9D4}"/>
          </ac:spMkLst>
        </pc:spChg>
      </pc:sldChg>
      <pc:sldChg chg="modSp add mod">
        <pc:chgData name="Derek Ritz" userId="8fe56b9ef4ca82ce" providerId="LiveId" clId="{16250396-4E67-4238-A4A2-5CB39AB20E08}" dt="2023-07-15T01:50:02.712" v="3479" actId="12"/>
        <pc:sldMkLst>
          <pc:docMk/>
          <pc:sldMk cId="481444202" sldId="934"/>
        </pc:sldMkLst>
        <pc:spChg chg="mod">
          <ac:chgData name="Derek Ritz" userId="8fe56b9ef4ca82ce" providerId="LiveId" clId="{16250396-4E67-4238-A4A2-5CB39AB20E08}" dt="2023-07-15T01:50:02.712" v="3479" actId="12"/>
          <ac:spMkLst>
            <pc:docMk/>
            <pc:sldMk cId="481444202" sldId="934"/>
            <ac:spMk id="39" creationId="{6C3303FD-F16A-EA91-4B02-E6C2941EA9D4}"/>
          </ac:spMkLst>
        </pc:spChg>
      </pc:sldChg>
      <pc:sldChg chg="delSp modSp add mod">
        <pc:chgData name="Derek Ritz" userId="8fe56b9ef4ca82ce" providerId="LiveId" clId="{16250396-4E67-4238-A4A2-5CB39AB20E08}" dt="2023-07-15T01:52:59.102" v="3494" actId="14100"/>
        <pc:sldMkLst>
          <pc:docMk/>
          <pc:sldMk cId="1699208687" sldId="935"/>
        </pc:sldMkLst>
        <pc:spChg chg="del">
          <ac:chgData name="Derek Ritz" userId="8fe56b9ef4ca82ce" providerId="LiveId" clId="{16250396-4E67-4238-A4A2-5CB39AB20E08}" dt="2023-07-15T01:52:15.907" v="3488" actId="478"/>
          <ac:spMkLst>
            <pc:docMk/>
            <pc:sldMk cId="1699208687" sldId="935"/>
            <ac:spMk id="3" creationId="{FC37F345-2C4C-E244-AC04-BA070CFEA5DE}"/>
          </ac:spMkLst>
        </pc:spChg>
        <pc:spChg chg="mod">
          <ac:chgData name="Derek Ritz" userId="8fe56b9ef4ca82ce" providerId="LiveId" clId="{16250396-4E67-4238-A4A2-5CB39AB20E08}" dt="2023-07-15T01:52:22.824" v="3489" actId="207"/>
          <ac:spMkLst>
            <pc:docMk/>
            <pc:sldMk cId="1699208687" sldId="935"/>
            <ac:spMk id="22" creationId="{72BE1034-05E8-1190-D1F3-70F9C42A8291}"/>
          </ac:spMkLst>
        </pc:spChg>
        <pc:spChg chg="mod">
          <ac:chgData name="Derek Ritz" userId="8fe56b9ef4ca82ce" providerId="LiveId" clId="{16250396-4E67-4238-A4A2-5CB39AB20E08}" dt="2023-07-15T01:52:05.022" v="3487" actId="14100"/>
          <ac:spMkLst>
            <pc:docMk/>
            <pc:sldMk cId="1699208687" sldId="935"/>
            <ac:spMk id="26" creationId="{938A355D-0094-6B00-9FEA-87C282F96983}"/>
          </ac:spMkLst>
        </pc:spChg>
        <pc:spChg chg="mod">
          <ac:chgData name="Derek Ritz" userId="8fe56b9ef4ca82ce" providerId="LiveId" clId="{16250396-4E67-4238-A4A2-5CB39AB20E08}" dt="2023-07-15T01:51:49.916" v="3485" actId="14100"/>
          <ac:spMkLst>
            <pc:docMk/>
            <pc:sldMk cId="1699208687" sldId="935"/>
            <ac:spMk id="31" creationId="{F1961966-3978-D544-C0A4-B1388296455E}"/>
          </ac:spMkLst>
        </pc:spChg>
        <pc:spChg chg="mod">
          <ac:chgData name="Derek Ritz" userId="8fe56b9ef4ca82ce" providerId="LiveId" clId="{16250396-4E67-4238-A4A2-5CB39AB20E08}" dt="2023-07-15T01:52:59.102" v="3494" actId="14100"/>
          <ac:spMkLst>
            <pc:docMk/>
            <pc:sldMk cId="1699208687" sldId="935"/>
            <ac:spMk id="39" creationId="{6C3303FD-F16A-EA91-4B02-E6C2941EA9D4}"/>
          </ac:spMkLst>
        </pc:spChg>
      </pc:sldChg>
      <pc:sldChg chg="addSp modSp add mod">
        <pc:chgData name="Derek Ritz" userId="8fe56b9ef4ca82ce" providerId="LiveId" clId="{16250396-4E67-4238-A4A2-5CB39AB20E08}" dt="2023-07-15T01:58:14.629" v="3576" actId="1076"/>
        <pc:sldMkLst>
          <pc:docMk/>
          <pc:sldMk cId="2437130750" sldId="936"/>
        </pc:sldMkLst>
        <pc:spChg chg="mod">
          <ac:chgData name="Derek Ritz" userId="8fe56b9ef4ca82ce" providerId="LiveId" clId="{16250396-4E67-4238-A4A2-5CB39AB20E08}" dt="2023-07-15T01:55:42.767" v="3551" actId="14100"/>
          <ac:spMkLst>
            <pc:docMk/>
            <pc:sldMk cId="2437130750" sldId="936"/>
            <ac:spMk id="3" creationId="{FC37F345-2C4C-E244-AC04-BA070CFEA5DE}"/>
          </ac:spMkLst>
        </pc:spChg>
        <pc:spChg chg="mod">
          <ac:chgData name="Derek Ritz" userId="8fe56b9ef4ca82ce" providerId="LiveId" clId="{16250396-4E67-4238-A4A2-5CB39AB20E08}" dt="2023-07-15T01:56:21.780" v="3556" actId="14100"/>
          <ac:spMkLst>
            <pc:docMk/>
            <pc:sldMk cId="2437130750" sldId="936"/>
            <ac:spMk id="31" creationId="{F1961966-3978-D544-C0A4-B1388296455E}"/>
          </ac:spMkLst>
        </pc:spChg>
        <pc:spChg chg="add mod ord">
          <ac:chgData name="Derek Ritz" userId="8fe56b9ef4ca82ce" providerId="LiveId" clId="{16250396-4E67-4238-A4A2-5CB39AB20E08}" dt="2023-07-15T01:55:58.623" v="3554" actId="167"/>
          <ac:spMkLst>
            <pc:docMk/>
            <pc:sldMk cId="2437130750" sldId="936"/>
            <ac:spMk id="32" creationId="{04A166F2-A735-050F-F390-54E37B465387}"/>
          </ac:spMkLst>
        </pc:spChg>
        <pc:spChg chg="add mod ord">
          <ac:chgData name="Derek Ritz" userId="8fe56b9ef4ca82ce" providerId="LiveId" clId="{16250396-4E67-4238-A4A2-5CB39AB20E08}" dt="2023-07-15T01:55:58.623" v="3554" actId="167"/>
          <ac:spMkLst>
            <pc:docMk/>
            <pc:sldMk cId="2437130750" sldId="936"/>
            <ac:spMk id="37" creationId="{4570DE07-D446-F508-EAF0-9F2387C11FD9}"/>
          </ac:spMkLst>
        </pc:spChg>
        <pc:spChg chg="mod">
          <ac:chgData name="Derek Ritz" userId="8fe56b9ef4ca82ce" providerId="LiveId" clId="{16250396-4E67-4238-A4A2-5CB39AB20E08}" dt="2023-07-15T01:58:14.629" v="3576" actId="1076"/>
          <ac:spMkLst>
            <pc:docMk/>
            <pc:sldMk cId="2437130750" sldId="936"/>
            <ac:spMk id="39" creationId="{6C3303FD-F16A-EA91-4B02-E6C2941EA9D4}"/>
          </ac:spMkLst>
        </pc:spChg>
        <pc:spChg chg="add mod ord">
          <ac:chgData name="Derek Ritz" userId="8fe56b9ef4ca82ce" providerId="LiveId" clId="{16250396-4E67-4238-A4A2-5CB39AB20E08}" dt="2023-07-15T01:57:29.678" v="3571" actId="167"/>
          <ac:spMkLst>
            <pc:docMk/>
            <pc:sldMk cId="2437130750" sldId="936"/>
            <ac:spMk id="40" creationId="{4614ADC3-3088-7F60-35EE-826244424A17}"/>
          </ac:spMkLst>
        </pc:spChg>
        <pc:spChg chg="add mod ord">
          <ac:chgData name="Derek Ritz" userId="8fe56b9ef4ca82ce" providerId="LiveId" clId="{16250396-4E67-4238-A4A2-5CB39AB20E08}" dt="2023-07-15T01:57:29.678" v="3571" actId="167"/>
          <ac:spMkLst>
            <pc:docMk/>
            <pc:sldMk cId="2437130750" sldId="936"/>
            <ac:spMk id="41" creationId="{E0B46879-4A89-BB0B-12E3-65BDF452CAD6}"/>
          </ac:spMkLst>
        </pc:spChg>
        <pc:spChg chg="ord">
          <ac:chgData name="Derek Ritz" userId="8fe56b9ef4ca82ce" providerId="LiveId" clId="{16250396-4E67-4238-A4A2-5CB39AB20E08}" dt="2023-07-15T01:57:34.306" v="3572" actId="167"/>
          <ac:spMkLst>
            <pc:docMk/>
            <pc:sldMk cId="2437130750" sldId="936"/>
            <ac:spMk id="90" creationId="{E37173F3-9A58-658A-05C3-E74BC4E5C558}"/>
          </ac:spMkLst>
        </pc:spChg>
      </pc:sldChg>
      <pc:sldChg chg="delSp modSp add mod">
        <pc:chgData name="Derek Ritz" userId="8fe56b9ef4ca82ce" providerId="LiveId" clId="{16250396-4E67-4238-A4A2-5CB39AB20E08}" dt="2023-07-15T02:00:20.695" v="3586" actId="1076"/>
        <pc:sldMkLst>
          <pc:docMk/>
          <pc:sldMk cId="1712539307" sldId="937"/>
        </pc:sldMkLst>
        <pc:spChg chg="del">
          <ac:chgData name="Derek Ritz" userId="8fe56b9ef4ca82ce" providerId="LiveId" clId="{16250396-4E67-4238-A4A2-5CB39AB20E08}" dt="2023-07-15T01:59:11.477" v="3579" actId="478"/>
          <ac:spMkLst>
            <pc:docMk/>
            <pc:sldMk cId="1712539307" sldId="937"/>
            <ac:spMk id="3" creationId="{FC37F345-2C4C-E244-AC04-BA070CFEA5DE}"/>
          </ac:spMkLst>
        </pc:spChg>
        <pc:spChg chg="del">
          <ac:chgData name="Derek Ritz" userId="8fe56b9ef4ca82ce" providerId="LiveId" clId="{16250396-4E67-4238-A4A2-5CB39AB20E08}" dt="2023-07-15T01:59:09.320" v="3578" actId="478"/>
          <ac:spMkLst>
            <pc:docMk/>
            <pc:sldMk cId="1712539307" sldId="937"/>
            <ac:spMk id="31" creationId="{F1961966-3978-D544-C0A4-B1388296455E}"/>
          </ac:spMkLst>
        </pc:spChg>
        <pc:spChg chg="del">
          <ac:chgData name="Derek Ritz" userId="8fe56b9ef4ca82ce" providerId="LiveId" clId="{16250396-4E67-4238-A4A2-5CB39AB20E08}" dt="2023-07-15T01:59:13.713" v="3580" actId="478"/>
          <ac:spMkLst>
            <pc:docMk/>
            <pc:sldMk cId="1712539307" sldId="937"/>
            <ac:spMk id="32" creationId="{04A166F2-A735-050F-F390-54E37B465387}"/>
          </ac:spMkLst>
        </pc:spChg>
        <pc:spChg chg="del">
          <ac:chgData name="Derek Ritz" userId="8fe56b9ef4ca82ce" providerId="LiveId" clId="{16250396-4E67-4238-A4A2-5CB39AB20E08}" dt="2023-07-15T01:59:15.228" v="3581" actId="478"/>
          <ac:spMkLst>
            <pc:docMk/>
            <pc:sldMk cId="1712539307" sldId="937"/>
            <ac:spMk id="37" creationId="{4570DE07-D446-F508-EAF0-9F2387C11FD9}"/>
          </ac:spMkLst>
        </pc:spChg>
        <pc:spChg chg="mod">
          <ac:chgData name="Derek Ritz" userId="8fe56b9ef4ca82ce" providerId="LiveId" clId="{16250396-4E67-4238-A4A2-5CB39AB20E08}" dt="2023-07-15T02:00:20.695" v="3586" actId="1076"/>
          <ac:spMkLst>
            <pc:docMk/>
            <pc:sldMk cId="1712539307" sldId="937"/>
            <ac:spMk id="39" creationId="{6C3303FD-F16A-EA91-4B02-E6C2941EA9D4}"/>
          </ac:spMkLst>
        </pc:spChg>
      </pc:sldChg>
      <pc:sldChg chg="addSp modSp add mod">
        <pc:chgData name="Derek Ritz" userId="8fe56b9ef4ca82ce" providerId="LiveId" clId="{16250396-4E67-4238-A4A2-5CB39AB20E08}" dt="2023-07-15T02:04:22.440" v="3611" actId="1076"/>
        <pc:sldMkLst>
          <pc:docMk/>
          <pc:sldMk cId="2294776913" sldId="938"/>
        </pc:sldMkLst>
        <pc:spChg chg="add mod ord">
          <ac:chgData name="Derek Ritz" userId="8fe56b9ef4ca82ce" providerId="LiveId" clId="{16250396-4E67-4238-A4A2-5CB39AB20E08}" dt="2023-07-15T02:02:23.781" v="3596" actId="14100"/>
          <ac:spMkLst>
            <pc:docMk/>
            <pc:sldMk cId="2294776913" sldId="938"/>
            <ac:spMk id="3" creationId="{C3EFA641-D9F6-2C07-0EE7-D31BD6FC9B42}"/>
          </ac:spMkLst>
        </pc:spChg>
        <pc:spChg chg="add mod ord">
          <ac:chgData name="Derek Ritz" userId="8fe56b9ef4ca82ce" providerId="LiveId" clId="{16250396-4E67-4238-A4A2-5CB39AB20E08}" dt="2023-07-15T02:02:49.623" v="3600" actId="167"/>
          <ac:spMkLst>
            <pc:docMk/>
            <pc:sldMk cId="2294776913" sldId="938"/>
            <ac:spMk id="31" creationId="{47F1A544-8E7B-F37C-CB7F-BE87405A0660}"/>
          </ac:spMkLst>
        </pc:spChg>
        <pc:spChg chg="mod">
          <ac:chgData name="Derek Ritz" userId="8fe56b9ef4ca82ce" providerId="LiveId" clId="{16250396-4E67-4238-A4A2-5CB39AB20E08}" dt="2023-07-15T02:04:22.440" v="3611" actId="1076"/>
          <ac:spMkLst>
            <pc:docMk/>
            <pc:sldMk cId="2294776913" sldId="938"/>
            <ac:spMk id="39" creationId="{6C3303FD-F16A-EA91-4B02-E6C2941EA9D4}"/>
          </ac:spMkLst>
        </pc:spChg>
        <pc:spChg chg="mod">
          <ac:chgData name="Derek Ritz" userId="8fe56b9ef4ca82ce" providerId="LiveId" clId="{16250396-4E67-4238-A4A2-5CB39AB20E08}" dt="2023-07-15T02:01:08.377" v="3589" actId="1076"/>
          <ac:spMkLst>
            <pc:docMk/>
            <pc:sldMk cId="2294776913" sldId="938"/>
            <ac:spMk id="40" creationId="{4614ADC3-3088-7F60-35EE-826244424A17}"/>
          </ac:spMkLst>
        </pc:spChg>
        <pc:spChg chg="mod">
          <ac:chgData name="Derek Ritz" userId="8fe56b9ef4ca82ce" providerId="LiveId" clId="{16250396-4E67-4238-A4A2-5CB39AB20E08}" dt="2023-07-15T02:01:54.231" v="3593" actId="14100"/>
          <ac:spMkLst>
            <pc:docMk/>
            <pc:sldMk cId="2294776913" sldId="938"/>
            <ac:spMk id="41" creationId="{E0B46879-4A89-BB0B-12E3-65BDF452CAD6}"/>
          </ac:spMkLst>
        </pc:spChg>
        <pc:spChg chg="ord">
          <ac:chgData name="Derek Ritz" userId="8fe56b9ef4ca82ce" providerId="LiveId" clId="{16250396-4E67-4238-A4A2-5CB39AB20E08}" dt="2023-07-15T02:02:54.177" v="3601" actId="167"/>
          <ac:spMkLst>
            <pc:docMk/>
            <pc:sldMk cId="2294776913" sldId="938"/>
            <ac:spMk id="90" creationId="{E37173F3-9A58-658A-05C3-E74BC4E5C558}"/>
          </ac:spMkLst>
        </pc:spChg>
      </pc:sldChg>
      <pc:sldChg chg="addSp delSp modSp add mod">
        <pc:chgData name="Derek Ritz" userId="8fe56b9ef4ca82ce" providerId="LiveId" clId="{16250396-4E67-4238-A4A2-5CB39AB20E08}" dt="2023-07-15T02:10:59.185" v="3685" actId="478"/>
        <pc:sldMkLst>
          <pc:docMk/>
          <pc:sldMk cId="4054550883" sldId="939"/>
        </pc:sldMkLst>
        <pc:spChg chg="mod">
          <ac:chgData name="Derek Ritz" userId="8fe56b9ef4ca82ce" providerId="LiveId" clId="{16250396-4E67-4238-A4A2-5CB39AB20E08}" dt="2023-07-15T02:08:00.393" v="3671" actId="14100"/>
          <ac:spMkLst>
            <pc:docMk/>
            <pc:sldMk cId="4054550883" sldId="939"/>
            <ac:spMk id="3" creationId="{C3EFA641-D9F6-2C07-0EE7-D31BD6FC9B42}"/>
          </ac:spMkLst>
        </pc:spChg>
        <pc:spChg chg="mod">
          <ac:chgData name="Derek Ritz" userId="8fe56b9ef4ca82ce" providerId="LiveId" clId="{16250396-4E67-4238-A4A2-5CB39AB20E08}" dt="2023-07-15T02:05:49.246" v="3613" actId="207"/>
          <ac:spMkLst>
            <pc:docMk/>
            <pc:sldMk cId="4054550883" sldId="939"/>
            <ac:spMk id="22" creationId="{72BE1034-05E8-1190-D1F3-70F9C42A8291}"/>
          </ac:spMkLst>
        </pc:spChg>
        <pc:spChg chg="mod">
          <ac:chgData name="Derek Ritz" userId="8fe56b9ef4ca82ce" providerId="LiveId" clId="{16250396-4E67-4238-A4A2-5CB39AB20E08}" dt="2023-07-15T02:06:31.557" v="3618" actId="1076"/>
          <ac:spMkLst>
            <pc:docMk/>
            <pc:sldMk cId="4054550883" sldId="939"/>
            <ac:spMk id="26" creationId="{938A355D-0094-6B00-9FEA-87C282F96983}"/>
          </ac:spMkLst>
        </pc:spChg>
        <pc:spChg chg="mod">
          <ac:chgData name="Derek Ritz" userId="8fe56b9ef4ca82ce" providerId="LiveId" clId="{16250396-4E67-4238-A4A2-5CB39AB20E08}" dt="2023-07-15T02:09:00.844" v="3677" actId="14100"/>
          <ac:spMkLst>
            <pc:docMk/>
            <pc:sldMk cId="4054550883" sldId="939"/>
            <ac:spMk id="28" creationId="{8857009E-E64F-EAB8-0032-15DFC5EE9DDE}"/>
          </ac:spMkLst>
        </pc:spChg>
        <pc:spChg chg="del">
          <ac:chgData name="Derek Ritz" userId="8fe56b9ef4ca82ce" providerId="LiveId" clId="{16250396-4E67-4238-A4A2-5CB39AB20E08}" dt="2023-07-15T02:10:59.185" v="3685" actId="478"/>
          <ac:spMkLst>
            <pc:docMk/>
            <pc:sldMk cId="4054550883" sldId="939"/>
            <ac:spMk id="31" creationId="{47F1A544-8E7B-F37C-CB7F-BE87405A0660}"/>
          </ac:spMkLst>
        </pc:spChg>
        <pc:spChg chg="add mod ord">
          <ac:chgData name="Derek Ritz" userId="8fe56b9ef4ca82ce" providerId="LiveId" clId="{16250396-4E67-4238-A4A2-5CB39AB20E08}" dt="2023-07-15T02:07:16.894" v="3623" actId="167"/>
          <ac:spMkLst>
            <pc:docMk/>
            <pc:sldMk cId="4054550883" sldId="939"/>
            <ac:spMk id="32" creationId="{63F3823E-BDE1-6A7F-2162-D1960FFEE1BB}"/>
          </ac:spMkLst>
        </pc:spChg>
        <pc:spChg chg="add mod ord">
          <ac:chgData name="Derek Ritz" userId="8fe56b9ef4ca82ce" providerId="LiveId" clId="{16250396-4E67-4238-A4A2-5CB39AB20E08}" dt="2023-07-15T02:07:16.894" v="3623" actId="167"/>
          <ac:spMkLst>
            <pc:docMk/>
            <pc:sldMk cId="4054550883" sldId="939"/>
            <ac:spMk id="37" creationId="{544555AA-74E4-136C-A20F-E6E886AC362B}"/>
          </ac:spMkLst>
        </pc:spChg>
        <pc:spChg chg="mod">
          <ac:chgData name="Derek Ritz" userId="8fe56b9ef4ca82ce" providerId="LiveId" clId="{16250396-4E67-4238-A4A2-5CB39AB20E08}" dt="2023-07-15T02:08:41.315" v="3676" actId="14100"/>
          <ac:spMkLst>
            <pc:docMk/>
            <pc:sldMk cId="4054550883" sldId="939"/>
            <ac:spMk id="39" creationId="{6C3303FD-F16A-EA91-4B02-E6C2941EA9D4}"/>
          </ac:spMkLst>
        </pc:spChg>
        <pc:spChg chg="mod">
          <ac:chgData name="Derek Ritz" userId="8fe56b9ef4ca82ce" providerId="LiveId" clId="{16250396-4E67-4238-A4A2-5CB39AB20E08}" dt="2023-07-15T02:07:45.986" v="3626" actId="14100"/>
          <ac:spMkLst>
            <pc:docMk/>
            <pc:sldMk cId="4054550883" sldId="939"/>
            <ac:spMk id="41" creationId="{E0B46879-4A89-BB0B-12E3-65BDF452CAD6}"/>
          </ac:spMkLst>
        </pc:spChg>
        <pc:spChg chg="add mod ord">
          <ac:chgData name="Derek Ritz" userId="8fe56b9ef4ca82ce" providerId="LiveId" clId="{16250396-4E67-4238-A4A2-5CB39AB20E08}" dt="2023-07-15T02:07:16.894" v="3623" actId="167"/>
          <ac:spMkLst>
            <pc:docMk/>
            <pc:sldMk cId="4054550883" sldId="939"/>
            <ac:spMk id="42" creationId="{1BB4010A-DE10-30EF-F167-02290045633D}"/>
          </ac:spMkLst>
        </pc:spChg>
        <pc:spChg chg="ord">
          <ac:chgData name="Derek Ritz" userId="8fe56b9ef4ca82ce" providerId="LiveId" clId="{16250396-4E67-4238-A4A2-5CB39AB20E08}" dt="2023-07-15T02:07:21.899" v="3624" actId="167"/>
          <ac:spMkLst>
            <pc:docMk/>
            <pc:sldMk cId="4054550883" sldId="939"/>
            <ac:spMk id="90" creationId="{E37173F3-9A58-658A-05C3-E74BC4E5C558}"/>
          </ac:spMkLst>
        </pc:spChg>
      </pc:sldChg>
      <pc:sldChg chg="delSp modSp add mod">
        <pc:chgData name="Derek Ritz" userId="8fe56b9ef4ca82ce" providerId="LiveId" clId="{16250396-4E67-4238-A4A2-5CB39AB20E08}" dt="2023-07-15T02:11:52.744" v="3692" actId="1076"/>
        <pc:sldMkLst>
          <pc:docMk/>
          <pc:sldMk cId="448814110" sldId="940"/>
        </pc:sldMkLst>
        <pc:spChg chg="del">
          <ac:chgData name="Derek Ritz" userId="8fe56b9ef4ca82ce" providerId="LiveId" clId="{16250396-4E67-4238-A4A2-5CB39AB20E08}" dt="2023-07-15T02:10:42.258" v="3683" actId="478"/>
          <ac:spMkLst>
            <pc:docMk/>
            <pc:sldMk cId="448814110" sldId="940"/>
            <ac:spMk id="3" creationId="{C3EFA641-D9F6-2C07-0EE7-D31BD6FC9B42}"/>
          </ac:spMkLst>
        </pc:spChg>
        <pc:spChg chg="mod">
          <ac:chgData name="Derek Ritz" userId="8fe56b9ef4ca82ce" providerId="LiveId" clId="{16250396-4E67-4238-A4A2-5CB39AB20E08}" dt="2023-07-15T02:10:26.069" v="3681" actId="207"/>
          <ac:spMkLst>
            <pc:docMk/>
            <pc:sldMk cId="448814110" sldId="940"/>
            <ac:spMk id="22" creationId="{72BE1034-05E8-1190-D1F3-70F9C42A8291}"/>
          </ac:spMkLst>
        </pc:spChg>
        <pc:spChg chg="del">
          <ac:chgData name="Derek Ritz" userId="8fe56b9ef4ca82ce" providerId="LiveId" clId="{16250396-4E67-4238-A4A2-5CB39AB20E08}" dt="2023-07-15T02:10:50.454" v="3684" actId="478"/>
          <ac:spMkLst>
            <pc:docMk/>
            <pc:sldMk cId="448814110" sldId="940"/>
            <ac:spMk id="26" creationId="{938A355D-0094-6B00-9FEA-87C282F96983}"/>
          </ac:spMkLst>
        </pc:spChg>
        <pc:spChg chg="del">
          <ac:chgData name="Derek Ritz" userId="8fe56b9ef4ca82ce" providerId="LiveId" clId="{16250396-4E67-4238-A4A2-5CB39AB20E08}" dt="2023-07-15T02:10:42.258" v="3683" actId="478"/>
          <ac:spMkLst>
            <pc:docMk/>
            <pc:sldMk cId="448814110" sldId="940"/>
            <ac:spMk id="28" creationId="{8857009E-E64F-EAB8-0032-15DFC5EE9DDE}"/>
          </ac:spMkLst>
        </pc:spChg>
        <pc:spChg chg="del">
          <ac:chgData name="Derek Ritz" userId="8fe56b9ef4ca82ce" providerId="LiveId" clId="{16250396-4E67-4238-A4A2-5CB39AB20E08}" dt="2023-07-15T02:10:32.044" v="3682" actId="478"/>
          <ac:spMkLst>
            <pc:docMk/>
            <pc:sldMk cId="448814110" sldId="940"/>
            <ac:spMk id="31" creationId="{47F1A544-8E7B-F37C-CB7F-BE87405A0660}"/>
          </ac:spMkLst>
        </pc:spChg>
        <pc:spChg chg="del">
          <ac:chgData name="Derek Ritz" userId="8fe56b9ef4ca82ce" providerId="LiveId" clId="{16250396-4E67-4238-A4A2-5CB39AB20E08}" dt="2023-07-15T02:10:42.258" v="3683" actId="478"/>
          <ac:spMkLst>
            <pc:docMk/>
            <pc:sldMk cId="448814110" sldId="940"/>
            <ac:spMk id="32" creationId="{63F3823E-BDE1-6A7F-2162-D1960FFEE1BB}"/>
          </ac:spMkLst>
        </pc:spChg>
        <pc:spChg chg="del">
          <ac:chgData name="Derek Ritz" userId="8fe56b9ef4ca82ce" providerId="LiveId" clId="{16250396-4E67-4238-A4A2-5CB39AB20E08}" dt="2023-07-15T02:10:50.454" v="3684" actId="478"/>
          <ac:spMkLst>
            <pc:docMk/>
            <pc:sldMk cId="448814110" sldId="940"/>
            <ac:spMk id="37" creationId="{544555AA-74E4-136C-A20F-E6E886AC362B}"/>
          </ac:spMkLst>
        </pc:spChg>
        <pc:spChg chg="mod">
          <ac:chgData name="Derek Ritz" userId="8fe56b9ef4ca82ce" providerId="LiveId" clId="{16250396-4E67-4238-A4A2-5CB39AB20E08}" dt="2023-07-15T02:11:52.744" v="3692" actId="1076"/>
          <ac:spMkLst>
            <pc:docMk/>
            <pc:sldMk cId="448814110" sldId="940"/>
            <ac:spMk id="39" creationId="{6C3303FD-F16A-EA91-4B02-E6C2941EA9D4}"/>
          </ac:spMkLst>
        </pc:spChg>
        <pc:spChg chg="mod">
          <ac:chgData name="Derek Ritz" userId="8fe56b9ef4ca82ce" providerId="LiveId" clId="{16250396-4E67-4238-A4A2-5CB39AB20E08}" dt="2023-07-15T02:10:17.887" v="3680" actId="14100"/>
          <ac:spMkLst>
            <pc:docMk/>
            <pc:sldMk cId="448814110" sldId="940"/>
            <ac:spMk id="40" creationId="{4614ADC3-3088-7F60-35EE-826244424A17}"/>
          </ac:spMkLst>
        </pc:spChg>
        <pc:spChg chg="del">
          <ac:chgData name="Derek Ritz" userId="8fe56b9ef4ca82ce" providerId="LiveId" clId="{16250396-4E67-4238-A4A2-5CB39AB20E08}" dt="2023-07-15T02:10:42.258" v="3683" actId="478"/>
          <ac:spMkLst>
            <pc:docMk/>
            <pc:sldMk cId="448814110" sldId="940"/>
            <ac:spMk id="41" creationId="{E0B46879-4A89-BB0B-12E3-65BDF452CAD6}"/>
          </ac:spMkLst>
        </pc:spChg>
        <pc:spChg chg="del">
          <ac:chgData name="Derek Ritz" userId="8fe56b9ef4ca82ce" providerId="LiveId" clId="{16250396-4E67-4238-A4A2-5CB39AB20E08}" dt="2023-07-15T02:10:50.454" v="3684" actId="478"/>
          <ac:spMkLst>
            <pc:docMk/>
            <pc:sldMk cId="448814110" sldId="940"/>
            <ac:spMk id="42" creationId="{1BB4010A-DE10-30EF-F167-02290045633D}"/>
          </ac:spMkLst>
        </pc:spChg>
      </pc:sldChg>
      <pc:sldChg chg="addSp modSp new mod modClrScheme chgLayout">
        <pc:chgData name="Derek Ritz" userId="8fe56b9ef4ca82ce" providerId="LiveId" clId="{16250396-4E67-4238-A4A2-5CB39AB20E08}" dt="2023-07-19T03:11:39.158" v="9638" actId="6549"/>
        <pc:sldMkLst>
          <pc:docMk/>
          <pc:sldMk cId="3892696611" sldId="941"/>
        </pc:sldMkLst>
        <pc:spChg chg="mod ord">
          <ac:chgData name="Derek Ritz" userId="8fe56b9ef4ca82ce" providerId="LiveId" clId="{16250396-4E67-4238-A4A2-5CB39AB20E08}" dt="2023-07-15T02:12:45.569" v="3694" actId="700"/>
          <ac:spMkLst>
            <pc:docMk/>
            <pc:sldMk cId="3892696611" sldId="941"/>
            <ac:spMk id="2" creationId="{7CAD6CA0-A027-379D-C407-65E76C40D844}"/>
          </ac:spMkLst>
        </pc:spChg>
        <pc:spChg chg="add mod ord">
          <ac:chgData name="Derek Ritz" userId="8fe56b9ef4ca82ce" providerId="LiveId" clId="{16250396-4E67-4238-A4A2-5CB39AB20E08}" dt="2023-07-15T02:12:56.961" v="3712" actId="20577"/>
          <ac:spMkLst>
            <pc:docMk/>
            <pc:sldMk cId="3892696611" sldId="941"/>
            <ac:spMk id="3" creationId="{0B95AE15-F986-3FE2-1264-A2A026512CF4}"/>
          </ac:spMkLst>
        </pc:spChg>
        <pc:spChg chg="add mod ord">
          <ac:chgData name="Derek Ritz" userId="8fe56b9ef4ca82ce" providerId="LiveId" clId="{16250396-4E67-4238-A4A2-5CB39AB20E08}" dt="2023-07-19T03:11:39.158" v="9638" actId="6549"/>
          <ac:spMkLst>
            <pc:docMk/>
            <pc:sldMk cId="3892696611" sldId="941"/>
            <ac:spMk id="4" creationId="{A3DCC931-F5B5-932D-3BFC-EB755461BCFC}"/>
          </ac:spMkLst>
        </pc:spChg>
      </pc:sldChg>
      <pc:sldChg chg="modSp add mod modNotesTx">
        <pc:chgData name="Derek Ritz" userId="8fe56b9ef4ca82ce" providerId="LiveId" clId="{16250396-4E67-4238-A4A2-5CB39AB20E08}" dt="2023-07-19T22:58:45.591" v="11145"/>
        <pc:sldMkLst>
          <pc:docMk/>
          <pc:sldMk cId="3088853141" sldId="942"/>
        </pc:sldMkLst>
        <pc:spChg chg="mod">
          <ac:chgData name="Derek Ritz" userId="8fe56b9ef4ca82ce" providerId="LiveId" clId="{16250396-4E67-4238-A4A2-5CB39AB20E08}" dt="2023-07-15T02:40:31.295" v="4993" actId="20577"/>
          <ac:spMkLst>
            <pc:docMk/>
            <pc:sldMk cId="3088853141" sldId="942"/>
            <ac:spMk id="2" creationId="{E38C7671-FE2B-B796-E82A-6D78ECF9BAE8}"/>
          </ac:spMkLst>
        </pc:spChg>
        <pc:spChg chg="mod">
          <ac:chgData name="Derek Ritz" userId="8fe56b9ef4ca82ce" providerId="LiveId" clId="{16250396-4E67-4238-A4A2-5CB39AB20E08}" dt="2023-07-17T14:26:47.695" v="6624" actId="113"/>
          <ac:spMkLst>
            <pc:docMk/>
            <pc:sldMk cId="3088853141" sldId="942"/>
            <ac:spMk id="3" creationId="{96386C91-ADFD-539D-7ADD-33D4614E39FE}"/>
          </ac:spMkLst>
        </pc:spChg>
      </pc:sldChg>
      <pc:sldChg chg="addSp modSp new mod modClrScheme chgLayout">
        <pc:chgData name="Derek Ritz" userId="8fe56b9ef4ca82ce" providerId="LiveId" clId="{16250396-4E67-4238-A4A2-5CB39AB20E08}" dt="2023-07-17T14:09:01.337" v="6007" actId="20577"/>
        <pc:sldMkLst>
          <pc:docMk/>
          <pc:sldMk cId="158428957" sldId="943"/>
        </pc:sldMkLst>
        <pc:spChg chg="mod ord">
          <ac:chgData name="Derek Ritz" userId="8fe56b9ef4ca82ce" providerId="LiveId" clId="{16250396-4E67-4238-A4A2-5CB39AB20E08}" dt="2023-07-15T02:26:03.301" v="4243" actId="700"/>
          <ac:spMkLst>
            <pc:docMk/>
            <pc:sldMk cId="158428957" sldId="943"/>
            <ac:spMk id="2" creationId="{E1A2BD92-3C8A-5FC3-46F3-38330193425E}"/>
          </ac:spMkLst>
        </pc:spChg>
        <pc:spChg chg="add mod ord">
          <ac:chgData name="Derek Ritz" userId="8fe56b9ef4ca82ce" providerId="LiveId" clId="{16250396-4E67-4238-A4A2-5CB39AB20E08}" dt="2023-07-15T02:26:43.867" v="4281" actId="6549"/>
          <ac:spMkLst>
            <pc:docMk/>
            <pc:sldMk cId="158428957" sldId="943"/>
            <ac:spMk id="3" creationId="{0DB1FD49-B4E0-411B-D27A-B42597A8A296}"/>
          </ac:spMkLst>
        </pc:spChg>
        <pc:spChg chg="add mod ord">
          <ac:chgData name="Derek Ritz" userId="8fe56b9ef4ca82ce" providerId="LiveId" clId="{16250396-4E67-4238-A4A2-5CB39AB20E08}" dt="2023-07-17T14:09:01.337" v="6007" actId="20577"/>
          <ac:spMkLst>
            <pc:docMk/>
            <pc:sldMk cId="158428957" sldId="943"/>
            <ac:spMk id="4" creationId="{F04A3434-90ED-B145-A9EB-8C78BE46B7ED}"/>
          </ac:spMkLst>
        </pc:spChg>
      </pc:sldChg>
      <pc:sldChg chg="addSp delSp modSp new mod modClrScheme chgLayout">
        <pc:chgData name="Derek Ritz" userId="8fe56b9ef4ca82ce" providerId="LiveId" clId="{16250396-4E67-4238-A4A2-5CB39AB20E08}" dt="2023-07-17T14:23:02.174" v="6599" actId="14100"/>
        <pc:sldMkLst>
          <pc:docMk/>
          <pc:sldMk cId="2294352246" sldId="944"/>
        </pc:sldMkLst>
        <pc:spChg chg="del">
          <ac:chgData name="Derek Ritz" userId="8fe56b9ef4ca82ce" providerId="LiveId" clId="{16250396-4E67-4238-A4A2-5CB39AB20E08}" dt="2023-07-17T14:09:35.954" v="6009" actId="700"/>
          <ac:spMkLst>
            <pc:docMk/>
            <pc:sldMk cId="2294352246" sldId="944"/>
            <ac:spMk id="2" creationId="{3354E498-F3E4-1E1A-7DFA-C83BBE93C98D}"/>
          </ac:spMkLst>
        </pc:spChg>
        <pc:spChg chg="del">
          <ac:chgData name="Derek Ritz" userId="8fe56b9ef4ca82ce" providerId="LiveId" clId="{16250396-4E67-4238-A4A2-5CB39AB20E08}" dt="2023-07-17T14:09:35.954" v="6009" actId="700"/>
          <ac:spMkLst>
            <pc:docMk/>
            <pc:sldMk cId="2294352246" sldId="944"/>
            <ac:spMk id="3" creationId="{562A4FD9-DA44-8691-A8D3-2FFAE27CE97C}"/>
          </ac:spMkLst>
        </pc:spChg>
        <pc:spChg chg="mod ord">
          <ac:chgData name="Derek Ritz" userId="8fe56b9ef4ca82ce" providerId="LiveId" clId="{16250396-4E67-4238-A4A2-5CB39AB20E08}" dt="2023-07-17T14:09:35.954" v="6009" actId="700"/>
          <ac:spMkLst>
            <pc:docMk/>
            <pc:sldMk cId="2294352246" sldId="944"/>
            <ac:spMk id="4" creationId="{60C7F741-24C5-93AF-F62D-AFF83AF2B215}"/>
          </ac:spMkLst>
        </pc:spChg>
        <pc:spChg chg="add mod">
          <ac:chgData name="Derek Ritz" userId="8fe56b9ef4ca82ce" providerId="LiveId" clId="{16250396-4E67-4238-A4A2-5CB39AB20E08}" dt="2023-07-17T14:21:05.885" v="6453" actId="1076"/>
          <ac:spMkLst>
            <pc:docMk/>
            <pc:sldMk cId="2294352246" sldId="944"/>
            <ac:spMk id="5" creationId="{766A57F5-716C-C5AD-B1D5-D4ECFDB8089F}"/>
          </ac:spMkLst>
        </pc:spChg>
        <pc:spChg chg="add mod">
          <ac:chgData name="Derek Ritz" userId="8fe56b9ef4ca82ce" providerId="LiveId" clId="{16250396-4E67-4238-A4A2-5CB39AB20E08}" dt="2023-07-17T14:21:05.885" v="6453" actId="1076"/>
          <ac:spMkLst>
            <pc:docMk/>
            <pc:sldMk cId="2294352246" sldId="944"/>
            <ac:spMk id="9" creationId="{1BEAA5C5-D8BC-EF85-62B8-69FF352BC4ED}"/>
          </ac:spMkLst>
        </pc:spChg>
        <pc:spChg chg="add mod">
          <ac:chgData name="Derek Ritz" userId="8fe56b9ef4ca82ce" providerId="LiveId" clId="{16250396-4E67-4238-A4A2-5CB39AB20E08}" dt="2023-07-17T14:21:05.885" v="6453" actId="1076"/>
          <ac:spMkLst>
            <pc:docMk/>
            <pc:sldMk cId="2294352246" sldId="944"/>
            <ac:spMk id="12" creationId="{603A72A2-7E98-6CB6-F641-A395C463591B}"/>
          </ac:spMkLst>
        </pc:spChg>
        <pc:spChg chg="add mod">
          <ac:chgData name="Derek Ritz" userId="8fe56b9ef4ca82ce" providerId="LiveId" clId="{16250396-4E67-4238-A4A2-5CB39AB20E08}" dt="2023-07-17T14:21:05.885" v="6453" actId="1076"/>
          <ac:spMkLst>
            <pc:docMk/>
            <pc:sldMk cId="2294352246" sldId="944"/>
            <ac:spMk id="13" creationId="{4D2C45D7-1FBF-89DA-D4B4-BB03D83B3535}"/>
          </ac:spMkLst>
        </pc:spChg>
        <pc:spChg chg="add mod">
          <ac:chgData name="Derek Ritz" userId="8fe56b9ef4ca82ce" providerId="LiveId" clId="{16250396-4E67-4238-A4A2-5CB39AB20E08}" dt="2023-07-17T14:21:05.885" v="6453" actId="1076"/>
          <ac:spMkLst>
            <pc:docMk/>
            <pc:sldMk cId="2294352246" sldId="944"/>
            <ac:spMk id="19" creationId="{B2F4DF5E-F1FA-CEA9-E1B3-4156DB1BC620}"/>
          </ac:spMkLst>
        </pc:spChg>
        <pc:spChg chg="add mod">
          <ac:chgData name="Derek Ritz" userId="8fe56b9ef4ca82ce" providerId="LiveId" clId="{16250396-4E67-4238-A4A2-5CB39AB20E08}" dt="2023-07-17T14:21:05.885" v="6453" actId="1076"/>
          <ac:spMkLst>
            <pc:docMk/>
            <pc:sldMk cId="2294352246" sldId="944"/>
            <ac:spMk id="23" creationId="{70AC2504-FC69-94BE-7D76-39C2111ABD16}"/>
          </ac:spMkLst>
        </pc:spChg>
        <pc:spChg chg="add mod">
          <ac:chgData name="Derek Ritz" userId="8fe56b9ef4ca82ce" providerId="LiveId" clId="{16250396-4E67-4238-A4A2-5CB39AB20E08}" dt="2023-07-17T14:23:02.174" v="6599" actId="14100"/>
          <ac:spMkLst>
            <pc:docMk/>
            <pc:sldMk cId="2294352246" sldId="944"/>
            <ac:spMk id="24" creationId="{E3010787-8C53-AAEE-4F79-B080F8C031DD}"/>
          </ac:spMkLst>
        </pc:spChg>
        <pc:picChg chg="add del mod">
          <ac:chgData name="Derek Ritz" userId="8fe56b9ef4ca82ce" providerId="LiveId" clId="{16250396-4E67-4238-A4A2-5CB39AB20E08}" dt="2023-07-17T14:13:37.713" v="6150" actId="21"/>
          <ac:picMkLst>
            <pc:docMk/>
            <pc:sldMk cId="2294352246" sldId="944"/>
            <ac:picMk id="14" creationId="{30FF9AB7-954D-F3C7-1978-F26211DB238E}"/>
          </ac:picMkLst>
        </pc:picChg>
        <pc:picChg chg="mod ord">
          <ac:chgData name="Derek Ritz" userId="8fe56b9ef4ca82ce" providerId="LiveId" clId="{16250396-4E67-4238-A4A2-5CB39AB20E08}" dt="2023-07-17T14:21:05.885" v="6453" actId="1076"/>
          <ac:picMkLst>
            <pc:docMk/>
            <pc:sldMk cId="2294352246" sldId="944"/>
            <ac:picMk id="15" creationId="{7FBC42E1-6EAC-C8EC-1B1C-B00F6A162401}"/>
          </ac:picMkLst>
        </pc:picChg>
        <pc:picChg chg="add mod">
          <ac:chgData name="Derek Ritz" userId="8fe56b9ef4ca82ce" providerId="LiveId" clId="{16250396-4E67-4238-A4A2-5CB39AB20E08}" dt="2023-07-17T14:21:05.885" v="6453" actId="1076"/>
          <ac:picMkLst>
            <pc:docMk/>
            <pc:sldMk cId="2294352246" sldId="944"/>
            <ac:picMk id="22" creationId="{2D41127C-19E8-1E52-064A-75A48A9C6110}"/>
          </ac:picMkLst>
        </pc:picChg>
        <pc:cxnChg chg="add mod">
          <ac:chgData name="Derek Ritz" userId="8fe56b9ef4ca82ce" providerId="LiveId" clId="{16250396-4E67-4238-A4A2-5CB39AB20E08}" dt="2023-07-17T14:21:05.885" v="6453" actId="1076"/>
          <ac:cxnSpMkLst>
            <pc:docMk/>
            <pc:sldMk cId="2294352246" sldId="944"/>
            <ac:cxnSpMk id="7" creationId="{369A94E8-D23C-55C5-C8E4-D683C79AF626}"/>
          </ac:cxnSpMkLst>
        </pc:cxnChg>
        <pc:cxnChg chg="add mod">
          <ac:chgData name="Derek Ritz" userId="8fe56b9ef4ca82ce" providerId="LiveId" clId="{16250396-4E67-4238-A4A2-5CB39AB20E08}" dt="2023-07-17T14:21:05.885" v="6453" actId="1076"/>
          <ac:cxnSpMkLst>
            <pc:docMk/>
            <pc:sldMk cId="2294352246" sldId="944"/>
            <ac:cxnSpMk id="17" creationId="{35714B7C-CE6B-0277-B8A0-F21C117CBDA1}"/>
          </ac:cxnSpMkLst>
        </pc:cxnChg>
      </pc:sldChg>
      <pc:sldChg chg="modSp add mod">
        <pc:chgData name="Derek Ritz" userId="8fe56b9ef4ca82ce" providerId="LiveId" clId="{16250396-4E67-4238-A4A2-5CB39AB20E08}" dt="2023-07-19T03:15:21.864" v="9640" actId="115"/>
        <pc:sldMkLst>
          <pc:docMk/>
          <pc:sldMk cId="3393257146" sldId="945"/>
        </pc:sldMkLst>
        <pc:spChg chg="mod">
          <ac:chgData name="Derek Ritz" userId="8fe56b9ef4ca82ce" providerId="LiveId" clId="{16250396-4E67-4238-A4A2-5CB39AB20E08}" dt="2023-07-19T03:15:21.864" v="9640" actId="115"/>
          <ac:spMkLst>
            <pc:docMk/>
            <pc:sldMk cId="3393257146" sldId="945"/>
            <ac:spMk id="7" creationId="{CE45B477-A9D1-E3B7-3484-9CA78285224E}"/>
          </ac:spMkLst>
        </pc:spChg>
      </pc:sldChg>
      <pc:sldChg chg="modSp add del mod">
        <pc:chgData name="Derek Ritz" userId="8fe56b9ef4ca82ce" providerId="LiveId" clId="{16250396-4E67-4238-A4A2-5CB39AB20E08}" dt="2023-07-17T15:00:45.500" v="6869" actId="47"/>
        <pc:sldMkLst>
          <pc:docMk/>
          <pc:sldMk cId="2305306148" sldId="946"/>
        </pc:sldMkLst>
        <pc:spChg chg="mod">
          <ac:chgData name="Derek Ritz" userId="8fe56b9ef4ca82ce" providerId="LiveId" clId="{16250396-4E67-4238-A4A2-5CB39AB20E08}" dt="2023-07-17T15:00:41.741" v="6868" actId="6549"/>
          <ac:spMkLst>
            <pc:docMk/>
            <pc:sldMk cId="2305306148" sldId="946"/>
            <ac:spMk id="14" creationId="{1BE0B5F7-1525-CD3C-6658-FE8B618DCC1A}"/>
          </ac:spMkLst>
        </pc:spChg>
      </pc:sldChg>
      <pc:sldChg chg="addSp delSp modSp new mod">
        <pc:chgData name="Derek Ritz" userId="8fe56b9ef4ca82ce" providerId="LiveId" clId="{16250396-4E67-4238-A4A2-5CB39AB20E08}" dt="2023-07-19T03:16:10.384" v="9642" actId="20577"/>
        <pc:sldMkLst>
          <pc:docMk/>
          <pc:sldMk cId="3882523396" sldId="946"/>
        </pc:sldMkLst>
        <pc:spChg chg="add mod">
          <ac:chgData name="Derek Ritz" userId="8fe56b9ef4ca82ce" providerId="LiveId" clId="{16250396-4E67-4238-A4A2-5CB39AB20E08}" dt="2023-07-17T15:01:04.235" v="6871"/>
          <ac:spMkLst>
            <pc:docMk/>
            <pc:sldMk cId="3882523396" sldId="946"/>
            <ac:spMk id="3" creationId="{B70C955D-E8F6-17F2-78E0-DE6825C85675}"/>
          </ac:spMkLst>
        </pc:spChg>
        <pc:spChg chg="add mod">
          <ac:chgData name="Derek Ritz" userId="8fe56b9ef4ca82ce" providerId="LiveId" clId="{16250396-4E67-4238-A4A2-5CB39AB20E08}" dt="2023-07-19T03:16:10.384" v="9642" actId="20577"/>
          <ac:spMkLst>
            <pc:docMk/>
            <pc:sldMk cId="3882523396" sldId="946"/>
            <ac:spMk id="5" creationId="{958F08E5-90E8-70EA-41D1-D7DDBA66461E}"/>
          </ac:spMkLst>
        </pc:spChg>
        <pc:spChg chg="add del mod">
          <ac:chgData name="Derek Ritz" userId="8fe56b9ef4ca82ce" providerId="LiveId" clId="{16250396-4E67-4238-A4A2-5CB39AB20E08}" dt="2023-07-17T15:17:48.166" v="7381" actId="478"/>
          <ac:spMkLst>
            <pc:docMk/>
            <pc:sldMk cId="3882523396" sldId="946"/>
            <ac:spMk id="6" creationId="{4D71845C-822B-B9C4-9663-23A3F7259AAC}"/>
          </ac:spMkLst>
        </pc:spChg>
        <pc:spChg chg="add mod">
          <ac:chgData name="Derek Ritz" userId="8fe56b9ef4ca82ce" providerId="LiveId" clId="{16250396-4E67-4238-A4A2-5CB39AB20E08}" dt="2023-07-17T15:50:19.385" v="7484" actId="20577"/>
          <ac:spMkLst>
            <pc:docMk/>
            <pc:sldMk cId="3882523396" sldId="946"/>
            <ac:spMk id="10" creationId="{36BE0814-7364-976B-2108-8ED0011523AC}"/>
          </ac:spMkLst>
        </pc:spChg>
        <pc:spChg chg="add mod">
          <ac:chgData name="Derek Ritz" userId="8fe56b9ef4ca82ce" providerId="LiveId" clId="{16250396-4E67-4238-A4A2-5CB39AB20E08}" dt="2023-07-17T15:11:49.719" v="7180" actId="113"/>
          <ac:spMkLst>
            <pc:docMk/>
            <pc:sldMk cId="3882523396" sldId="946"/>
            <ac:spMk id="11" creationId="{CEF0B327-69E5-7720-8B68-1D39F31BD399}"/>
          </ac:spMkLst>
        </pc:spChg>
        <pc:spChg chg="add mod ord">
          <ac:chgData name="Derek Ritz" userId="8fe56b9ef4ca82ce" providerId="LiveId" clId="{16250396-4E67-4238-A4A2-5CB39AB20E08}" dt="2023-07-17T15:17:58.677" v="7384" actId="167"/>
          <ac:spMkLst>
            <pc:docMk/>
            <pc:sldMk cId="3882523396" sldId="946"/>
            <ac:spMk id="16" creationId="{3CE5DDE2-1F19-3EB5-1D94-17D5E12552A1}"/>
          </ac:spMkLst>
        </pc:spChg>
        <pc:picChg chg="add mod">
          <ac:chgData name="Derek Ritz" userId="8fe56b9ef4ca82ce" providerId="LiveId" clId="{16250396-4E67-4238-A4A2-5CB39AB20E08}" dt="2023-07-17T15:19:05.358" v="7394" actId="1036"/>
          <ac:picMkLst>
            <pc:docMk/>
            <pc:sldMk cId="3882523396" sldId="946"/>
            <ac:picMk id="7" creationId="{F5081338-E85A-B767-10F4-49A8E80DC19B}"/>
          </ac:picMkLst>
        </pc:picChg>
        <pc:picChg chg="add mod">
          <ac:chgData name="Derek Ritz" userId="8fe56b9ef4ca82ce" providerId="LiveId" clId="{16250396-4E67-4238-A4A2-5CB39AB20E08}" dt="2023-07-17T15:19:05.358" v="7394" actId="1036"/>
          <ac:picMkLst>
            <pc:docMk/>
            <pc:sldMk cId="3882523396" sldId="946"/>
            <ac:picMk id="8" creationId="{7F57266F-9BC3-51AE-E823-A2A4A72EAD40}"/>
          </ac:picMkLst>
        </pc:picChg>
        <pc:picChg chg="add mod">
          <ac:chgData name="Derek Ritz" userId="8fe56b9ef4ca82ce" providerId="LiveId" clId="{16250396-4E67-4238-A4A2-5CB39AB20E08}" dt="2023-07-17T15:02:08.083" v="6887"/>
          <ac:picMkLst>
            <pc:docMk/>
            <pc:sldMk cId="3882523396" sldId="946"/>
            <ac:picMk id="13" creationId="{0FEA7025-445B-B236-ABC7-E9E043CF00A2}"/>
          </ac:picMkLst>
        </pc:picChg>
        <pc:cxnChg chg="add mod">
          <ac:chgData name="Derek Ritz" userId="8fe56b9ef4ca82ce" providerId="LiveId" clId="{16250396-4E67-4238-A4A2-5CB39AB20E08}" dt="2023-07-17T15:17:54.452" v="7383" actId="14100"/>
          <ac:cxnSpMkLst>
            <pc:docMk/>
            <pc:sldMk cId="3882523396" sldId="946"/>
            <ac:cxnSpMk id="4" creationId="{700EF905-2752-5341-E42C-AC9D09304634}"/>
          </ac:cxnSpMkLst>
        </pc:cxnChg>
        <pc:cxnChg chg="add mod">
          <ac:chgData name="Derek Ritz" userId="8fe56b9ef4ca82ce" providerId="LiveId" clId="{16250396-4E67-4238-A4A2-5CB39AB20E08}" dt="2023-07-17T15:11:31.336" v="7169" actId="20577"/>
          <ac:cxnSpMkLst>
            <pc:docMk/>
            <pc:sldMk cId="3882523396" sldId="946"/>
            <ac:cxnSpMk id="12" creationId="{AD90D7EE-882C-8113-77CE-F4010BEA933D}"/>
          </ac:cxnSpMkLst>
        </pc:cxnChg>
      </pc:sldChg>
      <pc:sldChg chg="addSp delSp modSp add mod">
        <pc:chgData name="Derek Ritz" userId="8fe56b9ef4ca82ce" providerId="LiveId" clId="{16250396-4E67-4238-A4A2-5CB39AB20E08}" dt="2023-07-19T03:16:46.523" v="9647" actId="6549"/>
        <pc:sldMkLst>
          <pc:docMk/>
          <pc:sldMk cId="1051567061" sldId="947"/>
        </pc:sldMkLst>
        <pc:spChg chg="mod">
          <ac:chgData name="Derek Ritz" userId="8fe56b9ef4ca82ce" providerId="LiveId" clId="{16250396-4E67-4238-A4A2-5CB39AB20E08}" dt="2023-07-19T03:16:46.523" v="9647" actId="6549"/>
          <ac:spMkLst>
            <pc:docMk/>
            <pc:sldMk cId="1051567061" sldId="947"/>
            <ac:spMk id="5" creationId="{958F08E5-90E8-70EA-41D1-D7DDBA66461E}"/>
          </ac:spMkLst>
        </pc:spChg>
        <pc:spChg chg="del">
          <ac:chgData name="Derek Ritz" userId="8fe56b9ef4ca82ce" providerId="LiveId" clId="{16250396-4E67-4238-A4A2-5CB39AB20E08}" dt="2023-07-17T15:16:45.442" v="7373" actId="478"/>
          <ac:spMkLst>
            <pc:docMk/>
            <pc:sldMk cId="1051567061" sldId="947"/>
            <ac:spMk id="6" creationId="{4D71845C-822B-B9C4-9663-23A3F7259AAC}"/>
          </ac:spMkLst>
        </pc:spChg>
        <pc:spChg chg="del">
          <ac:chgData name="Derek Ritz" userId="8fe56b9ef4ca82ce" providerId="LiveId" clId="{16250396-4E67-4238-A4A2-5CB39AB20E08}" dt="2023-07-17T15:12:10.689" v="7181" actId="478"/>
          <ac:spMkLst>
            <pc:docMk/>
            <pc:sldMk cId="1051567061" sldId="947"/>
            <ac:spMk id="10" creationId="{36BE0814-7364-976B-2108-8ED0011523AC}"/>
          </ac:spMkLst>
        </pc:spChg>
        <pc:spChg chg="del">
          <ac:chgData name="Derek Ritz" userId="8fe56b9ef4ca82ce" providerId="LiveId" clId="{16250396-4E67-4238-A4A2-5CB39AB20E08}" dt="2023-07-17T15:08:13.891" v="7135" actId="478"/>
          <ac:spMkLst>
            <pc:docMk/>
            <pc:sldMk cId="1051567061" sldId="947"/>
            <ac:spMk id="11" creationId="{CEF0B327-69E5-7720-8B68-1D39F31BD399}"/>
          </ac:spMkLst>
        </pc:spChg>
        <pc:spChg chg="add mod">
          <ac:chgData name="Derek Ritz" userId="8fe56b9ef4ca82ce" providerId="LiveId" clId="{16250396-4E67-4238-A4A2-5CB39AB20E08}" dt="2023-07-17T15:20:26.588" v="7421" actId="1036"/>
          <ac:spMkLst>
            <pc:docMk/>
            <pc:sldMk cId="1051567061" sldId="947"/>
            <ac:spMk id="15" creationId="{4538FCE8-710D-B297-A192-97FEC7C5878D}"/>
          </ac:spMkLst>
        </pc:spChg>
        <pc:spChg chg="add mod">
          <ac:chgData name="Derek Ritz" userId="8fe56b9ef4ca82ce" providerId="LiveId" clId="{16250396-4E67-4238-A4A2-5CB39AB20E08}" dt="2023-07-17T15:50:32.188" v="7485" actId="20577"/>
          <ac:spMkLst>
            <pc:docMk/>
            <pc:sldMk cId="1051567061" sldId="947"/>
            <ac:spMk id="16" creationId="{C9621927-D64A-5641-3C71-6473DE8E9CAD}"/>
          </ac:spMkLst>
        </pc:spChg>
        <pc:spChg chg="add del mod ord">
          <ac:chgData name="Derek Ritz" userId="8fe56b9ef4ca82ce" providerId="LiveId" clId="{16250396-4E67-4238-A4A2-5CB39AB20E08}" dt="2023-07-17T15:19:38.298" v="7395" actId="478"/>
          <ac:spMkLst>
            <pc:docMk/>
            <pc:sldMk cId="1051567061" sldId="947"/>
            <ac:spMk id="17" creationId="{03A9C31E-CE47-3632-2912-47E00DCE49B5}"/>
          </ac:spMkLst>
        </pc:spChg>
        <pc:spChg chg="add mod">
          <ac:chgData name="Derek Ritz" userId="8fe56b9ef4ca82ce" providerId="LiveId" clId="{16250396-4E67-4238-A4A2-5CB39AB20E08}" dt="2023-07-17T15:19:39.477" v="7396"/>
          <ac:spMkLst>
            <pc:docMk/>
            <pc:sldMk cId="1051567061" sldId="947"/>
            <ac:spMk id="19" creationId="{7808B34E-A4CE-CEDE-4801-9D80EB8C465F}"/>
          </ac:spMkLst>
        </pc:spChg>
        <pc:picChg chg="del">
          <ac:chgData name="Derek Ritz" userId="8fe56b9ef4ca82ce" providerId="LiveId" clId="{16250396-4E67-4238-A4A2-5CB39AB20E08}" dt="2023-07-17T15:19:38.298" v="7395" actId="478"/>
          <ac:picMkLst>
            <pc:docMk/>
            <pc:sldMk cId="1051567061" sldId="947"/>
            <ac:picMk id="7" creationId="{F5081338-E85A-B767-10F4-49A8E80DC19B}"/>
          </ac:picMkLst>
        </pc:picChg>
        <pc:picChg chg="del">
          <ac:chgData name="Derek Ritz" userId="8fe56b9ef4ca82ce" providerId="LiveId" clId="{16250396-4E67-4238-A4A2-5CB39AB20E08}" dt="2023-07-17T15:19:38.298" v="7395" actId="478"/>
          <ac:picMkLst>
            <pc:docMk/>
            <pc:sldMk cId="1051567061" sldId="947"/>
            <ac:picMk id="8" creationId="{7F57266F-9BC3-51AE-E823-A2A4A72EAD40}"/>
          </ac:picMkLst>
        </pc:picChg>
        <pc:picChg chg="add mod">
          <ac:chgData name="Derek Ritz" userId="8fe56b9ef4ca82ce" providerId="LiveId" clId="{16250396-4E67-4238-A4A2-5CB39AB20E08}" dt="2023-07-17T15:20:26.588" v="7421" actId="1036"/>
          <ac:picMkLst>
            <pc:docMk/>
            <pc:sldMk cId="1051567061" sldId="947"/>
            <ac:picMk id="9" creationId="{B5427E88-6B81-FD39-3D55-E44DDBBD6DC6}"/>
          </ac:picMkLst>
        </pc:picChg>
        <pc:picChg chg="del">
          <ac:chgData name="Derek Ritz" userId="8fe56b9ef4ca82ce" providerId="LiveId" clId="{16250396-4E67-4238-A4A2-5CB39AB20E08}" dt="2023-07-17T15:08:13.891" v="7135" actId="478"/>
          <ac:picMkLst>
            <pc:docMk/>
            <pc:sldMk cId="1051567061" sldId="947"/>
            <ac:picMk id="13" creationId="{0FEA7025-445B-B236-ABC7-E9E043CF00A2}"/>
          </ac:picMkLst>
        </pc:picChg>
        <pc:picChg chg="add mod">
          <ac:chgData name="Derek Ritz" userId="8fe56b9ef4ca82ce" providerId="LiveId" clId="{16250396-4E67-4238-A4A2-5CB39AB20E08}" dt="2023-07-17T15:20:26.588" v="7421" actId="1036"/>
          <ac:picMkLst>
            <pc:docMk/>
            <pc:sldMk cId="1051567061" sldId="947"/>
            <ac:picMk id="14" creationId="{59EEB723-2FAF-9EA8-E80C-AADCBA666405}"/>
          </ac:picMkLst>
        </pc:picChg>
        <pc:picChg chg="add mod">
          <ac:chgData name="Derek Ritz" userId="8fe56b9ef4ca82ce" providerId="LiveId" clId="{16250396-4E67-4238-A4A2-5CB39AB20E08}" dt="2023-07-17T15:19:39.477" v="7396"/>
          <ac:picMkLst>
            <pc:docMk/>
            <pc:sldMk cId="1051567061" sldId="947"/>
            <ac:picMk id="20" creationId="{5AF9C3E3-6204-B579-4456-F61B1D95904E}"/>
          </ac:picMkLst>
        </pc:picChg>
        <pc:picChg chg="add mod">
          <ac:chgData name="Derek Ritz" userId="8fe56b9ef4ca82ce" providerId="LiveId" clId="{16250396-4E67-4238-A4A2-5CB39AB20E08}" dt="2023-07-17T15:19:39.477" v="7396"/>
          <ac:picMkLst>
            <pc:docMk/>
            <pc:sldMk cId="1051567061" sldId="947"/>
            <ac:picMk id="21" creationId="{C15BEE20-9660-3B62-DF15-21E1EE4162EA}"/>
          </ac:picMkLst>
        </pc:picChg>
        <pc:cxnChg chg="mod">
          <ac:chgData name="Derek Ritz" userId="8fe56b9ef4ca82ce" providerId="LiveId" clId="{16250396-4E67-4238-A4A2-5CB39AB20E08}" dt="2023-07-17T15:19:44.583" v="7397" actId="14100"/>
          <ac:cxnSpMkLst>
            <pc:docMk/>
            <pc:sldMk cId="1051567061" sldId="947"/>
            <ac:cxnSpMk id="4" creationId="{700EF905-2752-5341-E42C-AC9D09304634}"/>
          </ac:cxnSpMkLst>
        </pc:cxnChg>
        <pc:cxnChg chg="del mod">
          <ac:chgData name="Derek Ritz" userId="8fe56b9ef4ca82ce" providerId="LiveId" clId="{16250396-4E67-4238-A4A2-5CB39AB20E08}" dt="2023-07-17T15:08:13.891" v="7135" actId="478"/>
          <ac:cxnSpMkLst>
            <pc:docMk/>
            <pc:sldMk cId="1051567061" sldId="947"/>
            <ac:cxnSpMk id="12" creationId="{AD90D7EE-882C-8113-77CE-F4010BEA933D}"/>
          </ac:cxnSpMkLst>
        </pc:cxnChg>
      </pc:sldChg>
      <pc:sldChg chg="addSp delSp modSp add mod">
        <pc:chgData name="Derek Ritz" userId="8fe56b9ef4ca82ce" providerId="LiveId" clId="{16250396-4E67-4238-A4A2-5CB39AB20E08}" dt="2023-07-19T03:34:44.241" v="10157" actId="207"/>
        <pc:sldMkLst>
          <pc:docMk/>
          <pc:sldMk cId="2365339604" sldId="948"/>
        </pc:sldMkLst>
        <pc:spChg chg="mod">
          <ac:chgData name="Derek Ritz" userId="8fe56b9ef4ca82ce" providerId="LiveId" clId="{16250396-4E67-4238-A4A2-5CB39AB20E08}" dt="2023-07-19T03:34:44.241" v="10157" actId="207"/>
          <ac:spMkLst>
            <pc:docMk/>
            <pc:sldMk cId="2365339604" sldId="948"/>
            <ac:spMk id="5" creationId="{958F08E5-90E8-70EA-41D1-D7DDBA66461E}"/>
          </ac:spMkLst>
        </pc:spChg>
        <pc:spChg chg="add mod ord">
          <ac:chgData name="Derek Ritz" userId="8fe56b9ef4ca82ce" providerId="LiveId" clId="{16250396-4E67-4238-A4A2-5CB39AB20E08}" dt="2023-07-17T15:52:20.564" v="7496" actId="1035"/>
          <ac:spMkLst>
            <pc:docMk/>
            <pc:sldMk cId="2365339604" sldId="948"/>
            <ac:spMk id="6" creationId="{934FA671-5581-29AC-9396-DA86A93FFF74}"/>
          </ac:spMkLst>
        </pc:spChg>
        <pc:spChg chg="add del mod">
          <ac:chgData name="Derek Ritz" userId="8fe56b9ef4ca82ce" providerId="LiveId" clId="{16250396-4E67-4238-A4A2-5CB39AB20E08}" dt="2023-07-19T02:49:49.220" v="9004" actId="207"/>
          <ac:spMkLst>
            <pc:docMk/>
            <pc:sldMk cId="2365339604" sldId="948"/>
            <ac:spMk id="7" creationId="{B550F456-D254-DF76-9D93-CBC014158484}"/>
          </ac:spMkLst>
        </pc:spChg>
        <pc:spChg chg="mod">
          <ac:chgData name="Derek Ritz" userId="8fe56b9ef4ca82ce" providerId="LiveId" clId="{16250396-4E67-4238-A4A2-5CB39AB20E08}" dt="2023-07-17T15:58:53.094" v="7783" actId="1076"/>
          <ac:spMkLst>
            <pc:docMk/>
            <pc:sldMk cId="2365339604" sldId="948"/>
            <ac:spMk id="16" creationId="{C9621927-D64A-5641-3C71-6473DE8E9CAD}"/>
          </ac:spMkLst>
        </pc:spChg>
        <pc:picChg chg="add del mod">
          <ac:chgData name="Derek Ritz" userId="8fe56b9ef4ca82ce" providerId="LiveId" clId="{16250396-4E67-4238-A4A2-5CB39AB20E08}" dt="2023-07-19T01:55:03.415" v="7793" actId="478"/>
          <ac:picMkLst>
            <pc:docMk/>
            <pc:sldMk cId="2365339604" sldId="948"/>
            <ac:picMk id="20" creationId="{5AF9C3E3-6204-B579-4456-F61B1D95904E}"/>
          </ac:picMkLst>
        </pc:picChg>
        <pc:picChg chg="mod">
          <ac:chgData name="Derek Ritz" userId="8fe56b9ef4ca82ce" providerId="LiveId" clId="{16250396-4E67-4238-A4A2-5CB39AB20E08}" dt="2023-07-17T15:52:54.786" v="7500" actId="1076"/>
          <ac:picMkLst>
            <pc:docMk/>
            <pc:sldMk cId="2365339604" sldId="948"/>
            <ac:picMk id="21" creationId="{C15BEE20-9660-3B62-DF15-21E1EE4162EA}"/>
          </ac:picMkLst>
        </pc:picChg>
      </pc:sldChg>
      <pc:sldChg chg="addSp modSp add mod">
        <pc:chgData name="Derek Ritz" userId="8fe56b9ef4ca82ce" providerId="LiveId" clId="{16250396-4E67-4238-A4A2-5CB39AB20E08}" dt="2023-07-19T02:02:34.598" v="8038" actId="113"/>
        <pc:sldMkLst>
          <pc:docMk/>
          <pc:sldMk cId="1276480958" sldId="949"/>
        </pc:sldMkLst>
        <pc:spChg chg="mod">
          <ac:chgData name="Derek Ritz" userId="8fe56b9ef4ca82ce" providerId="LiveId" clId="{16250396-4E67-4238-A4A2-5CB39AB20E08}" dt="2023-07-19T02:02:34.598" v="8038" actId="113"/>
          <ac:spMkLst>
            <pc:docMk/>
            <pc:sldMk cId="1276480958" sldId="949"/>
            <ac:spMk id="5" creationId="{958F08E5-90E8-70EA-41D1-D7DDBA66461E}"/>
          </ac:spMkLst>
        </pc:spChg>
        <pc:spChg chg="add mod">
          <ac:chgData name="Derek Ritz" userId="8fe56b9ef4ca82ce" providerId="LiveId" clId="{16250396-4E67-4238-A4A2-5CB39AB20E08}" dt="2023-07-19T02:02:12.236" v="8034" actId="1037"/>
          <ac:spMkLst>
            <pc:docMk/>
            <pc:sldMk cId="1276480958" sldId="949"/>
            <ac:spMk id="8" creationId="{934F9FC2-83DD-9CD1-88D6-FA7E013B6C74}"/>
          </ac:spMkLst>
        </pc:spChg>
        <pc:spChg chg="add mod">
          <ac:chgData name="Derek Ritz" userId="8fe56b9ef4ca82ce" providerId="LiveId" clId="{16250396-4E67-4238-A4A2-5CB39AB20E08}" dt="2023-07-19T02:02:12.236" v="8034" actId="1037"/>
          <ac:spMkLst>
            <pc:docMk/>
            <pc:sldMk cId="1276480958" sldId="949"/>
            <ac:spMk id="10" creationId="{39C31958-C7FC-E52B-F1F1-5D46F8969A10}"/>
          </ac:spMkLst>
        </pc:spChg>
        <pc:spChg chg="add mod">
          <ac:chgData name="Derek Ritz" userId="8fe56b9ef4ca82ce" providerId="LiveId" clId="{16250396-4E67-4238-A4A2-5CB39AB20E08}" dt="2023-07-19T02:02:12.236" v="8034" actId="1037"/>
          <ac:spMkLst>
            <pc:docMk/>
            <pc:sldMk cId="1276480958" sldId="949"/>
            <ac:spMk id="11" creationId="{7D73FC9D-DE0A-C5D8-8291-B6098DB21768}"/>
          </ac:spMkLst>
        </pc:spChg>
        <pc:picChg chg="add mod ord">
          <ac:chgData name="Derek Ritz" userId="8fe56b9ef4ca82ce" providerId="LiveId" clId="{16250396-4E67-4238-A4A2-5CB39AB20E08}" dt="2023-07-19T02:01:24.488" v="8002" actId="1076"/>
          <ac:picMkLst>
            <pc:docMk/>
            <pc:sldMk cId="1276480958" sldId="949"/>
            <ac:picMk id="7" creationId="{B59E6A0E-F372-D9C8-18BD-AB54E90166D3}"/>
          </ac:picMkLst>
        </pc:picChg>
      </pc:sldChg>
      <pc:sldChg chg="modSp add mod">
        <pc:chgData name="Derek Ritz" userId="8fe56b9ef4ca82ce" providerId="LiveId" clId="{16250396-4E67-4238-A4A2-5CB39AB20E08}" dt="2023-07-19T03:33:35.254" v="10123" actId="14100"/>
        <pc:sldMkLst>
          <pc:docMk/>
          <pc:sldMk cId="651930899" sldId="950"/>
        </pc:sldMkLst>
        <pc:spChg chg="mod">
          <ac:chgData name="Derek Ritz" userId="8fe56b9ef4ca82ce" providerId="LiveId" clId="{16250396-4E67-4238-A4A2-5CB39AB20E08}" dt="2023-07-19T03:33:35.254" v="10123" actId="14100"/>
          <ac:spMkLst>
            <pc:docMk/>
            <pc:sldMk cId="651930899" sldId="950"/>
            <ac:spMk id="7" creationId="{CE45B477-A9D1-E3B7-3484-9CA78285224E}"/>
          </ac:spMkLst>
        </pc:spChg>
      </pc:sldChg>
      <pc:sldChg chg="addSp delSp modSp add mod modShow">
        <pc:chgData name="Derek Ritz" userId="8fe56b9ef4ca82ce" providerId="LiveId" clId="{16250396-4E67-4238-A4A2-5CB39AB20E08}" dt="2023-07-19T02:46:41.166" v="9003"/>
        <pc:sldMkLst>
          <pc:docMk/>
          <pc:sldMk cId="33010618" sldId="951"/>
        </pc:sldMkLst>
        <pc:spChg chg="add mod">
          <ac:chgData name="Derek Ritz" userId="8fe56b9ef4ca82ce" providerId="LiveId" clId="{16250396-4E67-4238-A4A2-5CB39AB20E08}" dt="2023-07-19T02:24:24.244" v="8375" actId="14100"/>
          <ac:spMkLst>
            <pc:docMk/>
            <pc:sldMk cId="33010618" sldId="951"/>
            <ac:spMk id="32" creationId="{FC135EF4-CF86-15B1-707E-E9165F9CA582}"/>
          </ac:spMkLst>
        </pc:spChg>
        <pc:spChg chg="add mod">
          <ac:chgData name="Derek Ritz" userId="8fe56b9ef4ca82ce" providerId="LiveId" clId="{16250396-4E67-4238-A4A2-5CB39AB20E08}" dt="2023-07-19T02:19:02.355" v="8302" actId="14100"/>
          <ac:spMkLst>
            <pc:docMk/>
            <pc:sldMk cId="33010618" sldId="951"/>
            <ac:spMk id="34" creationId="{7C91F604-59D9-DD99-16D3-EA88B680FFE4}"/>
          </ac:spMkLst>
        </pc:spChg>
        <pc:spChg chg="del">
          <ac:chgData name="Derek Ritz" userId="8fe56b9ef4ca82ce" providerId="LiveId" clId="{16250396-4E67-4238-A4A2-5CB39AB20E08}" dt="2023-07-19T02:23:52.501" v="8372" actId="478"/>
          <ac:spMkLst>
            <pc:docMk/>
            <pc:sldMk cId="33010618" sldId="951"/>
            <ac:spMk id="35" creationId="{E444A9EA-C054-392D-E85B-22335CB9F952}"/>
          </ac:spMkLst>
        </pc:spChg>
        <pc:spChg chg="add mod">
          <ac:chgData name="Derek Ritz" userId="8fe56b9ef4ca82ce" providerId="LiveId" clId="{16250396-4E67-4238-A4A2-5CB39AB20E08}" dt="2023-07-19T02:19:22.967" v="8304" actId="571"/>
          <ac:spMkLst>
            <pc:docMk/>
            <pc:sldMk cId="33010618" sldId="951"/>
            <ac:spMk id="37" creationId="{8288FFA6-9197-284D-F24A-6B7A5AE7150F}"/>
          </ac:spMkLst>
        </pc:spChg>
        <pc:spChg chg="add mod">
          <ac:chgData name="Derek Ritz" userId="8fe56b9ef4ca82ce" providerId="LiveId" clId="{16250396-4E67-4238-A4A2-5CB39AB20E08}" dt="2023-07-19T02:21:24.220" v="8314" actId="1076"/>
          <ac:spMkLst>
            <pc:docMk/>
            <pc:sldMk cId="33010618" sldId="951"/>
            <ac:spMk id="38" creationId="{31E53723-60BF-C774-BA26-F4D88F428032}"/>
          </ac:spMkLst>
        </pc:spChg>
        <pc:spChg chg="add mod">
          <ac:chgData name="Derek Ritz" userId="8fe56b9ef4ca82ce" providerId="LiveId" clId="{16250396-4E67-4238-A4A2-5CB39AB20E08}" dt="2023-07-19T02:20:26.915" v="8311" actId="14100"/>
          <ac:spMkLst>
            <pc:docMk/>
            <pc:sldMk cId="33010618" sldId="951"/>
            <ac:spMk id="39" creationId="{BAD8E59A-6D07-F8F6-975D-BD348795FB69}"/>
          </ac:spMkLst>
        </pc:spChg>
        <pc:spChg chg="add del mod">
          <ac:chgData name="Derek Ritz" userId="8fe56b9ef4ca82ce" providerId="LiveId" clId="{16250396-4E67-4238-A4A2-5CB39AB20E08}" dt="2023-07-19T02:23:57.886" v="8373" actId="478"/>
          <ac:spMkLst>
            <pc:docMk/>
            <pc:sldMk cId="33010618" sldId="951"/>
            <ac:spMk id="40" creationId="{52E1AE1A-5753-8307-FC29-7B2FDCF20341}"/>
          </ac:spMkLst>
        </pc:spChg>
        <pc:spChg chg="add mod">
          <ac:chgData name="Derek Ritz" userId="8fe56b9ef4ca82ce" providerId="LiveId" clId="{16250396-4E67-4238-A4A2-5CB39AB20E08}" dt="2023-07-19T02:46:41.166" v="9003"/>
          <ac:spMkLst>
            <pc:docMk/>
            <pc:sldMk cId="33010618" sldId="951"/>
            <ac:spMk id="41" creationId="{D603FF25-9544-3CCF-D193-AB34F9033FC1}"/>
          </ac:spMkLst>
        </pc:spChg>
        <pc:picChg chg="mod">
          <ac:chgData name="Derek Ritz" userId="8fe56b9ef4ca82ce" providerId="LiveId" clId="{16250396-4E67-4238-A4A2-5CB39AB20E08}" dt="2023-07-19T02:16:57.479" v="8288" actId="1076"/>
          <ac:picMkLst>
            <pc:docMk/>
            <pc:sldMk cId="33010618" sldId="951"/>
            <ac:picMk id="31" creationId="{79D0A97D-14CA-9DEE-4601-6E727061F375}"/>
          </ac:picMkLst>
        </pc:picChg>
        <pc:picChg chg="add mod">
          <ac:chgData name="Derek Ritz" userId="8fe56b9ef4ca82ce" providerId="LiveId" clId="{16250396-4E67-4238-A4A2-5CB39AB20E08}" dt="2023-07-19T02:19:22.967" v="8304" actId="571"/>
          <ac:picMkLst>
            <pc:docMk/>
            <pc:sldMk cId="33010618" sldId="951"/>
            <ac:picMk id="36" creationId="{E189D2F4-61D1-6ED7-47F6-B251A5F653E9}"/>
          </ac:picMkLst>
        </pc:picChg>
      </pc:sldChg>
      <pc:sldChg chg="addSp modSp new mod">
        <pc:chgData name="Derek Ritz" userId="8fe56b9ef4ca82ce" providerId="LiveId" clId="{16250396-4E67-4238-A4A2-5CB39AB20E08}" dt="2023-07-19T02:27:34.181" v="8524" actId="113"/>
        <pc:sldMkLst>
          <pc:docMk/>
          <pc:sldMk cId="1943007708" sldId="952"/>
        </pc:sldMkLst>
        <pc:spChg chg="add mod">
          <ac:chgData name="Derek Ritz" userId="8fe56b9ef4ca82ce" providerId="LiveId" clId="{16250396-4E67-4238-A4A2-5CB39AB20E08}" dt="2023-07-19T02:27:34.181" v="8524" actId="113"/>
          <ac:spMkLst>
            <pc:docMk/>
            <pc:sldMk cId="1943007708" sldId="952"/>
            <ac:spMk id="4" creationId="{B18F27C6-DCC7-B5EE-D1EE-F7D1BBE9E620}"/>
          </ac:spMkLst>
        </pc:spChg>
        <pc:picChg chg="mod">
          <ac:chgData name="Derek Ritz" userId="8fe56b9ef4ca82ce" providerId="LiveId" clId="{16250396-4E67-4238-A4A2-5CB39AB20E08}" dt="2023-07-19T02:25:41.409" v="8380" actId="1076"/>
          <ac:picMkLst>
            <pc:docMk/>
            <pc:sldMk cId="1943007708" sldId="952"/>
            <ac:picMk id="3" creationId="{E9B7D181-3832-5011-AFCB-26DA7151D3FE}"/>
          </ac:picMkLst>
        </pc:picChg>
      </pc:sldChg>
      <pc:sldChg chg="new del">
        <pc:chgData name="Derek Ritz" userId="8fe56b9ef4ca82ce" providerId="LiveId" clId="{16250396-4E67-4238-A4A2-5CB39AB20E08}" dt="2023-07-19T02:28:17.678" v="8527" actId="47"/>
        <pc:sldMkLst>
          <pc:docMk/>
          <pc:sldMk cId="1094388743" sldId="953"/>
        </pc:sldMkLst>
      </pc:sldChg>
      <pc:sldChg chg="addSp delSp modSp add mod">
        <pc:chgData name="Derek Ritz" userId="8fe56b9ef4ca82ce" providerId="LiveId" clId="{16250396-4E67-4238-A4A2-5CB39AB20E08}" dt="2023-07-19T02:51:28.365" v="9011" actId="207"/>
        <pc:sldMkLst>
          <pc:docMk/>
          <pc:sldMk cId="3811461004" sldId="954"/>
        </pc:sldMkLst>
        <pc:spChg chg="mod">
          <ac:chgData name="Derek Ritz" userId="8fe56b9ef4ca82ce" providerId="LiveId" clId="{16250396-4E67-4238-A4A2-5CB39AB20E08}" dt="2023-07-19T02:32:08.138" v="8659" actId="113"/>
          <ac:spMkLst>
            <pc:docMk/>
            <pc:sldMk cId="3811461004" sldId="954"/>
            <ac:spMk id="4" creationId="{B18F27C6-DCC7-B5EE-D1EE-F7D1BBE9E620}"/>
          </ac:spMkLst>
        </pc:spChg>
        <pc:spChg chg="add mod">
          <ac:chgData name="Derek Ritz" userId="8fe56b9ef4ca82ce" providerId="LiveId" clId="{16250396-4E67-4238-A4A2-5CB39AB20E08}" dt="2023-07-19T02:51:28.365" v="9011" actId="207"/>
          <ac:spMkLst>
            <pc:docMk/>
            <pc:sldMk cId="3811461004" sldId="954"/>
            <ac:spMk id="8" creationId="{8A7AE7C1-B695-3501-722B-466601AF7F20}"/>
          </ac:spMkLst>
        </pc:spChg>
        <pc:spChg chg="add mod">
          <ac:chgData name="Derek Ritz" userId="8fe56b9ef4ca82ce" providerId="LiveId" clId="{16250396-4E67-4238-A4A2-5CB39AB20E08}" dt="2023-07-19T02:51:28.365" v="9011" actId="207"/>
          <ac:spMkLst>
            <pc:docMk/>
            <pc:sldMk cId="3811461004" sldId="954"/>
            <ac:spMk id="9" creationId="{9B946F83-817B-1784-8E57-A5AC4B5A2623}"/>
          </ac:spMkLst>
        </pc:spChg>
        <pc:spChg chg="add mod">
          <ac:chgData name="Derek Ritz" userId="8fe56b9ef4ca82ce" providerId="LiveId" clId="{16250396-4E67-4238-A4A2-5CB39AB20E08}" dt="2023-07-19T02:51:28.365" v="9011" actId="207"/>
          <ac:spMkLst>
            <pc:docMk/>
            <pc:sldMk cId="3811461004" sldId="954"/>
            <ac:spMk id="10" creationId="{8AFD3DAC-A8DB-8503-DE5A-2EFD2DC98A72}"/>
          </ac:spMkLst>
        </pc:spChg>
        <pc:spChg chg="add mod">
          <ac:chgData name="Derek Ritz" userId="8fe56b9ef4ca82ce" providerId="LiveId" clId="{16250396-4E67-4238-A4A2-5CB39AB20E08}" dt="2023-07-19T02:51:28.365" v="9011" actId="207"/>
          <ac:spMkLst>
            <pc:docMk/>
            <pc:sldMk cId="3811461004" sldId="954"/>
            <ac:spMk id="11" creationId="{975B7CA2-3DB1-8AF6-7BB5-181F8F3025BE}"/>
          </ac:spMkLst>
        </pc:spChg>
        <pc:picChg chg="del">
          <ac:chgData name="Derek Ritz" userId="8fe56b9ef4ca82ce" providerId="LiveId" clId="{16250396-4E67-4238-A4A2-5CB39AB20E08}" dt="2023-07-19T02:30:55.830" v="8558" actId="478"/>
          <ac:picMkLst>
            <pc:docMk/>
            <pc:sldMk cId="3811461004" sldId="954"/>
            <ac:picMk id="3" creationId="{E9B7D181-3832-5011-AFCB-26DA7151D3FE}"/>
          </ac:picMkLst>
        </pc:picChg>
        <pc:picChg chg="del mod">
          <ac:chgData name="Derek Ritz" userId="8fe56b9ef4ca82ce" providerId="LiveId" clId="{16250396-4E67-4238-A4A2-5CB39AB20E08}" dt="2023-07-19T02:29:29.071" v="8540" actId="478"/>
          <ac:picMkLst>
            <pc:docMk/>
            <pc:sldMk cId="3811461004" sldId="954"/>
            <ac:picMk id="5" creationId="{AF401522-510C-A459-164F-00627D73068B}"/>
          </ac:picMkLst>
        </pc:picChg>
        <pc:picChg chg="del mod">
          <ac:chgData name="Derek Ritz" userId="8fe56b9ef4ca82ce" providerId="LiveId" clId="{16250396-4E67-4238-A4A2-5CB39AB20E08}" dt="2023-07-19T02:30:52.791" v="8557" actId="21"/>
          <ac:picMkLst>
            <pc:docMk/>
            <pc:sldMk cId="3811461004" sldId="954"/>
            <ac:picMk id="6" creationId="{50356CC2-729C-CD9B-C2AF-862BD55C303D}"/>
          </ac:picMkLst>
        </pc:picChg>
        <pc:picChg chg="add mod">
          <ac:chgData name="Derek Ritz" userId="8fe56b9ef4ca82ce" providerId="LiveId" clId="{16250396-4E67-4238-A4A2-5CB39AB20E08}" dt="2023-07-19T02:30:56.586" v="8559"/>
          <ac:picMkLst>
            <pc:docMk/>
            <pc:sldMk cId="3811461004" sldId="954"/>
            <ac:picMk id="7" creationId="{CBC61EEB-981F-6C27-D929-522DE549E41E}"/>
          </ac:picMkLst>
        </pc:picChg>
        <pc:picChg chg="add mod">
          <ac:chgData name="Derek Ritz" userId="8fe56b9ef4ca82ce" providerId="LiveId" clId="{16250396-4E67-4238-A4A2-5CB39AB20E08}" dt="2023-07-19T02:40:19.681" v="8906" actId="1076"/>
          <ac:picMkLst>
            <pc:docMk/>
            <pc:sldMk cId="3811461004" sldId="954"/>
            <ac:picMk id="12" creationId="{1359850D-E871-8413-9A06-8EAE06D4476B}"/>
          </ac:picMkLst>
        </pc:picChg>
      </pc:sldChg>
      <pc:sldChg chg="addSp delSp modSp add mod">
        <pc:chgData name="Derek Ritz" userId="8fe56b9ef4ca82ce" providerId="LiveId" clId="{16250396-4E67-4238-A4A2-5CB39AB20E08}" dt="2023-07-19T02:51:40.275" v="9013" actId="207"/>
        <pc:sldMkLst>
          <pc:docMk/>
          <pc:sldMk cId="1435252014" sldId="982"/>
        </pc:sldMkLst>
        <pc:spChg chg="mod">
          <ac:chgData name="Derek Ritz" userId="8fe56b9ef4ca82ce" providerId="LiveId" clId="{16250396-4E67-4238-A4A2-5CB39AB20E08}" dt="2023-07-19T02:51:09.750" v="9010" actId="207"/>
          <ac:spMkLst>
            <pc:docMk/>
            <pc:sldMk cId="1435252014" sldId="982"/>
            <ac:spMk id="41" creationId="{209E36C0-B4F1-F100-8EC9-7FAEBBA60683}"/>
          </ac:spMkLst>
        </pc:spChg>
        <pc:spChg chg="mod">
          <ac:chgData name="Derek Ritz" userId="8fe56b9ef4ca82ce" providerId="LiveId" clId="{16250396-4E67-4238-A4A2-5CB39AB20E08}" dt="2023-07-19T02:51:09.750" v="9010" actId="207"/>
          <ac:spMkLst>
            <pc:docMk/>
            <pc:sldMk cId="1435252014" sldId="982"/>
            <ac:spMk id="43" creationId="{16616CA1-E381-48B4-91BF-FE14B7E0B72C}"/>
          </ac:spMkLst>
        </pc:spChg>
        <pc:spChg chg="mod">
          <ac:chgData name="Derek Ritz" userId="8fe56b9ef4ca82ce" providerId="LiveId" clId="{16250396-4E67-4238-A4A2-5CB39AB20E08}" dt="2023-07-19T02:51:09.750" v="9010" actId="207"/>
          <ac:spMkLst>
            <pc:docMk/>
            <pc:sldMk cId="1435252014" sldId="982"/>
            <ac:spMk id="45" creationId="{8DF04D0D-4C12-E111-4D05-15F97A17ADC4}"/>
          </ac:spMkLst>
        </pc:spChg>
        <pc:spChg chg="mod">
          <ac:chgData name="Derek Ritz" userId="8fe56b9ef4ca82ce" providerId="LiveId" clId="{16250396-4E67-4238-A4A2-5CB39AB20E08}" dt="2023-07-19T02:51:40.275" v="9013" actId="207"/>
          <ac:spMkLst>
            <pc:docMk/>
            <pc:sldMk cId="1435252014" sldId="982"/>
            <ac:spMk id="47" creationId="{2597FD81-B457-734D-5A5D-5B3E9A8C0FE3}"/>
          </ac:spMkLst>
        </pc:spChg>
        <pc:picChg chg="del">
          <ac:chgData name="Derek Ritz" userId="8fe56b9ef4ca82ce" providerId="LiveId" clId="{16250396-4E67-4238-A4A2-5CB39AB20E08}" dt="2023-07-19T02:41:05.508" v="8907" actId="478"/>
          <ac:picMkLst>
            <pc:docMk/>
            <pc:sldMk cId="1435252014" sldId="982"/>
            <ac:picMk id="2" creationId="{7AB443FC-7096-B441-1A4D-0DF08DF990C5}"/>
          </ac:picMkLst>
        </pc:picChg>
        <pc:picChg chg="add mod ord">
          <ac:chgData name="Derek Ritz" userId="8fe56b9ef4ca82ce" providerId="LiveId" clId="{16250396-4E67-4238-A4A2-5CB39AB20E08}" dt="2023-07-19T02:42:41.190" v="8948" actId="167"/>
          <ac:picMkLst>
            <pc:docMk/>
            <pc:sldMk cId="1435252014" sldId="982"/>
            <ac:picMk id="7" creationId="{9DFA66C0-1DA9-3A58-231A-DDCE34EE20EC}"/>
          </ac:picMkLst>
        </pc:picChg>
        <pc:cxnChg chg="mod">
          <ac:chgData name="Derek Ritz" userId="8fe56b9ef4ca82ce" providerId="LiveId" clId="{16250396-4E67-4238-A4A2-5CB39AB20E08}" dt="2023-07-19T02:51:09.214" v="9009" actId="208"/>
          <ac:cxnSpMkLst>
            <pc:docMk/>
            <pc:sldMk cId="1435252014" sldId="982"/>
            <ac:cxnSpMk id="42" creationId="{EE13433A-897E-D27B-E490-4B69BA88B77F}"/>
          </ac:cxnSpMkLst>
        </pc:cxnChg>
        <pc:cxnChg chg="mod">
          <ac:chgData name="Derek Ritz" userId="8fe56b9ef4ca82ce" providerId="LiveId" clId="{16250396-4E67-4238-A4A2-5CB39AB20E08}" dt="2023-07-19T02:51:09.214" v="9009" actId="208"/>
          <ac:cxnSpMkLst>
            <pc:docMk/>
            <pc:sldMk cId="1435252014" sldId="982"/>
            <ac:cxnSpMk id="44" creationId="{203D4183-4BF6-0ED4-6AFE-E27827531BC0}"/>
          </ac:cxnSpMkLst>
        </pc:cxnChg>
        <pc:cxnChg chg="mod">
          <ac:chgData name="Derek Ritz" userId="8fe56b9ef4ca82ce" providerId="LiveId" clId="{16250396-4E67-4238-A4A2-5CB39AB20E08}" dt="2023-07-19T02:51:09.214" v="9009" actId="208"/>
          <ac:cxnSpMkLst>
            <pc:docMk/>
            <pc:sldMk cId="1435252014" sldId="982"/>
            <ac:cxnSpMk id="46" creationId="{805DB8D5-FD00-96D9-24A7-84173065505F}"/>
          </ac:cxnSpMkLst>
        </pc:cxnChg>
      </pc:sldChg>
      <pc:sldChg chg="addSp modSp new mod modClrScheme chgLayout">
        <pc:chgData name="Derek Ritz" userId="8fe56b9ef4ca82ce" providerId="LiveId" clId="{16250396-4E67-4238-A4A2-5CB39AB20E08}" dt="2023-07-19T03:18:21.556" v="9649" actId="113"/>
        <pc:sldMkLst>
          <pc:docMk/>
          <pc:sldMk cId="604954432" sldId="983"/>
        </pc:sldMkLst>
        <pc:spChg chg="mod ord">
          <ac:chgData name="Derek Ritz" userId="8fe56b9ef4ca82ce" providerId="LiveId" clId="{16250396-4E67-4238-A4A2-5CB39AB20E08}" dt="2023-07-19T02:57:12.607" v="9015" actId="700"/>
          <ac:spMkLst>
            <pc:docMk/>
            <pc:sldMk cId="604954432" sldId="983"/>
            <ac:spMk id="2" creationId="{8C312594-DAA3-0D87-4024-D9BA418F4AE6}"/>
          </ac:spMkLst>
        </pc:spChg>
        <pc:spChg chg="add mod ord">
          <ac:chgData name="Derek Ritz" userId="8fe56b9ef4ca82ce" providerId="LiveId" clId="{16250396-4E67-4238-A4A2-5CB39AB20E08}" dt="2023-07-19T03:07:29.603" v="9620" actId="115"/>
          <ac:spMkLst>
            <pc:docMk/>
            <pc:sldMk cId="604954432" sldId="983"/>
            <ac:spMk id="3" creationId="{81ADC4E4-F9A8-10CA-4AF5-7CFC0AB0C7C2}"/>
          </ac:spMkLst>
        </pc:spChg>
        <pc:spChg chg="add mod ord">
          <ac:chgData name="Derek Ritz" userId="8fe56b9ef4ca82ce" providerId="LiveId" clId="{16250396-4E67-4238-A4A2-5CB39AB20E08}" dt="2023-07-19T03:18:21.556" v="9649" actId="113"/>
          <ac:spMkLst>
            <pc:docMk/>
            <pc:sldMk cId="604954432" sldId="983"/>
            <ac:spMk id="4" creationId="{75C495BC-0408-B20F-D1B0-5EFFF04B43EE}"/>
          </ac:spMkLst>
        </pc:spChg>
      </pc:sldChg>
      <pc:sldChg chg="modSp add mod modNotesTx">
        <pc:chgData name="Derek Ritz" userId="8fe56b9ef4ca82ce" providerId="LiveId" clId="{16250396-4E67-4238-A4A2-5CB39AB20E08}" dt="2023-07-19T22:59:18.015" v="11147"/>
        <pc:sldMkLst>
          <pc:docMk/>
          <pc:sldMk cId="3255609489" sldId="984"/>
        </pc:sldMkLst>
        <pc:spChg chg="mod">
          <ac:chgData name="Derek Ritz" userId="8fe56b9ef4ca82ce" providerId="LiveId" clId="{16250396-4E67-4238-A4A2-5CB39AB20E08}" dt="2023-07-19T03:19:08.757" v="9652" actId="20577"/>
          <ac:spMkLst>
            <pc:docMk/>
            <pc:sldMk cId="3255609489" sldId="984"/>
            <ac:spMk id="2" creationId="{E38C7671-FE2B-B796-E82A-6D78ECF9BAE8}"/>
          </ac:spMkLst>
        </pc:spChg>
        <pc:spChg chg="mod">
          <ac:chgData name="Derek Ritz" userId="8fe56b9ef4ca82ce" providerId="LiveId" clId="{16250396-4E67-4238-A4A2-5CB39AB20E08}" dt="2023-07-19T04:02:07.021" v="11131" actId="20577"/>
          <ac:spMkLst>
            <pc:docMk/>
            <pc:sldMk cId="3255609489" sldId="984"/>
            <ac:spMk id="3" creationId="{96386C91-ADFD-539D-7ADD-33D4614E39FE}"/>
          </ac:spMkLst>
        </pc:spChg>
      </pc:sldChg>
      <pc:sldChg chg="addSp delSp modSp add del mod">
        <pc:chgData name="Derek Ritz" userId="8fe56b9ef4ca82ce" providerId="LiveId" clId="{16250396-4E67-4238-A4A2-5CB39AB20E08}" dt="2023-07-19T03:38:02.553" v="10201" actId="47"/>
        <pc:sldMkLst>
          <pc:docMk/>
          <pc:sldMk cId="347323662" sldId="985"/>
        </pc:sldMkLst>
        <pc:spChg chg="mod">
          <ac:chgData name="Derek Ritz" userId="8fe56b9ef4ca82ce" providerId="LiveId" clId="{16250396-4E67-4238-A4A2-5CB39AB20E08}" dt="2023-07-19T03:36:32.111" v="10200" actId="113"/>
          <ac:spMkLst>
            <pc:docMk/>
            <pc:sldMk cId="347323662" sldId="985"/>
            <ac:spMk id="5" creationId="{958F08E5-90E8-70EA-41D1-D7DDBA66461E}"/>
          </ac:spMkLst>
        </pc:spChg>
        <pc:spChg chg="mod">
          <ac:chgData name="Derek Ritz" userId="8fe56b9ef4ca82ce" providerId="LiveId" clId="{16250396-4E67-4238-A4A2-5CB39AB20E08}" dt="2023-07-19T03:30:34.593" v="10106" actId="207"/>
          <ac:spMkLst>
            <pc:docMk/>
            <pc:sldMk cId="347323662" sldId="985"/>
            <ac:spMk id="6" creationId="{934FA671-5581-29AC-9396-DA86A93FFF74}"/>
          </ac:spMkLst>
        </pc:spChg>
        <pc:spChg chg="add mod ord">
          <ac:chgData name="Derek Ritz" userId="8fe56b9ef4ca82ce" providerId="LiveId" clId="{16250396-4E67-4238-A4A2-5CB39AB20E08}" dt="2023-07-19T03:25:13.638" v="9816" actId="14100"/>
          <ac:spMkLst>
            <pc:docMk/>
            <pc:sldMk cId="347323662" sldId="985"/>
            <ac:spMk id="8" creationId="{A4EB9375-9B1E-C9F9-9652-65B48789913C}"/>
          </ac:spMkLst>
        </pc:spChg>
        <pc:spChg chg="mod">
          <ac:chgData name="Derek Ritz" userId="8fe56b9ef4ca82ce" providerId="LiveId" clId="{16250396-4E67-4238-A4A2-5CB39AB20E08}" dt="2023-07-19T03:30:43.677" v="10107" actId="207"/>
          <ac:spMkLst>
            <pc:docMk/>
            <pc:sldMk cId="347323662" sldId="985"/>
            <ac:spMk id="15" creationId="{4538FCE8-710D-B297-A192-97FEC7C5878D}"/>
          </ac:spMkLst>
        </pc:spChg>
        <pc:spChg chg="mod">
          <ac:chgData name="Derek Ritz" userId="8fe56b9ef4ca82ce" providerId="LiveId" clId="{16250396-4E67-4238-A4A2-5CB39AB20E08}" dt="2023-07-19T03:30:34.593" v="10106" actId="207"/>
          <ac:spMkLst>
            <pc:docMk/>
            <pc:sldMk cId="347323662" sldId="985"/>
            <ac:spMk id="19" creationId="{7808B34E-A4CE-CEDE-4801-9D80EB8C465F}"/>
          </ac:spMkLst>
        </pc:spChg>
        <pc:picChg chg="mod">
          <ac:chgData name="Derek Ritz" userId="8fe56b9ef4ca82ce" providerId="LiveId" clId="{16250396-4E67-4238-A4A2-5CB39AB20E08}" dt="2023-07-19T03:25:01.710" v="9814"/>
          <ac:picMkLst>
            <pc:docMk/>
            <pc:sldMk cId="347323662" sldId="985"/>
            <ac:picMk id="9" creationId="{B5427E88-6B81-FD39-3D55-E44DDBBD6DC6}"/>
          </ac:picMkLst>
        </pc:picChg>
        <pc:picChg chg="del mod">
          <ac:chgData name="Derek Ritz" userId="8fe56b9ef4ca82ce" providerId="LiveId" clId="{16250396-4E67-4238-A4A2-5CB39AB20E08}" dt="2023-07-19T03:24:35.536" v="9813" actId="21"/>
          <ac:picMkLst>
            <pc:docMk/>
            <pc:sldMk cId="347323662" sldId="985"/>
            <ac:picMk id="14" creationId="{59EEB723-2FAF-9EA8-E80C-AADCBA666405}"/>
          </ac:picMkLst>
        </pc:picChg>
      </pc:sldChg>
      <pc:sldChg chg="addSp modSp new mod modClrScheme chgLayout">
        <pc:chgData name="Derek Ritz" userId="8fe56b9ef4ca82ce" providerId="LiveId" clId="{16250396-4E67-4238-A4A2-5CB39AB20E08}" dt="2023-07-19T03:59:59.786" v="11090" actId="20577"/>
        <pc:sldMkLst>
          <pc:docMk/>
          <pc:sldMk cId="1063247823" sldId="985"/>
        </pc:sldMkLst>
        <pc:spChg chg="mod ord">
          <ac:chgData name="Derek Ritz" userId="8fe56b9ef4ca82ce" providerId="LiveId" clId="{16250396-4E67-4238-A4A2-5CB39AB20E08}" dt="2023-07-19T03:52:00.072" v="10735" actId="700"/>
          <ac:spMkLst>
            <pc:docMk/>
            <pc:sldMk cId="1063247823" sldId="985"/>
            <ac:spMk id="2" creationId="{BDCDFF5C-947E-0D8C-D1DB-F69E58CC933A}"/>
          </ac:spMkLst>
        </pc:spChg>
        <pc:spChg chg="add mod ord">
          <ac:chgData name="Derek Ritz" userId="8fe56b9ef4ca82ce" providerId="LiveId" clId="{16250396-4E67-4238-A4A2-5CB39AB20E08}" dt="2023-07-19T03:59:00.560" v="11066" actId="20577"/>
          <ac:spMkLst>
            <pc:docMk/>
            <pc:sldMk cId="1063247823" sldId="985"/>
            <ac:spMk id="3" creationId="{45BCD612-873D-446C-8BF1-AE7CEBC8CA57}"/>
          </ac:spMkLst>
        </pc:spChg>
        <pc:spChg chg="add mod ord">
          <ac:chgData name="Derek Ritz" userId="8fe56b9ef4ca82ce" providerId="LiveId" clId="{16250396-4E67-4238-A4A2-5CB39AB20E08}" dt="2023-07-19T03:59:59.786" v="11090" actId="20577"/>
          <ac:spMkLst>
            <pc:docMk/>
            <pc:sldMk cId="1063247823" sldId="985"/>
            <ac:spMk id="4" creationId="{01CB85E4-48A5-A930-2351-FEDA8CE18A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9DCC39-3072-45D9-85AE-68E90B861419}" type="datetimeFigureOut">
              <a:rPr lang="en-CA" smtClean="0"/>
              <a:pPr/>
              <a:t>2024-07-31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49221-3EB0-4363-9B38-4D9EB75E2025}" type="slidenum">
              <a:rPr lang="en-CA" smtClean="0"/>
              <a:pPr/>
              <a:t>‹#›</a:t>
            </a:fld>
            <a:endParaRPr lang="en-CA"/>
          </a:p>
        </p:txBody>
      </p:sp>
    </p:spTree>
    <p:extLst>
      <p:ext uri="{BB962C8B-B14F-4D97-AF65-F5344CB8AC3E}">
        <p14:creationId xmlns:p14="http://schemas.microsoft.com/office/powerpoint/2010/main" val="725182107"/>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mn-lt"/>
        <a:ea typeface="+mn-ea"/>
        <a:cs typeface="+mn-cs"/>
      </a:defRPr>
    </a:lvl1pPr>
    <a:lvl2pPr marL="731520" algn="l" defTabSz="1463040" rtl="0" eaLnBrk="1" latinLnBrk="0" hangingPunct="1">
      <a:defRPr sz="1900" kern="1200">
        <a:solidFill>
          <a:schemeClr val="tx1"/>
        </a:solidFill>
        <a:latin typeface="+mn-lt"/>
        <a:ea typeface="+mn-ea"/>
        <a:cs typeface="+mn-cs"/>
      </a:defRPr>
    </a:lvl2pPr>
    <a:lvl3pPr marL="1463040" algn="l" defTabSz="1463040" rtl="0" eaLnBrk="1" latinLnBrk="0" hangingPunct="1">
      <a:defRPr sz="1900" kern="1200">
        <a:solidFill>
          <a:schemeClr val="tx1"/>
        </a:solidFill>
        <a:latin typeface="+mn-lt"/>
        <a:ea typeface="+mn-ea"/>
        <a:cs typeface="+mn-cs"/>
      </a:defRPr>
    </a:lvl3pPr>
    <a:lvl4pPr marL="2194560" algn="l" defTabSz="1463040" rtl="0" eaLnBrk="1" latinLnBrk="0" hangingPunct="1">
      <a:defRPr sz="1900" kern="1200">
        <a:solidFill>
          <a:schemeClr val="tx1"/>
        </a:solidFill>
        <a:latin typeface="+mn-lt"/>
        <a:ea typeface="+mn-ea"/>
        <a:cs typeface="+mn-cs"/>
      </a:defRPr>
    </a:lvl4pPr>
    <a:lvl5pPr marL="2926080" algn="l" defTabSz="1463040" rtl="0" eaLnBrk="1" latinLnBrk="0" hangingPunct="1">
      <a:defRPr sz="1900" kern="1200">
        <a:solidFill>
          <a:schemeClr val="tx1"/>
        </a:solidFill>
        <a:latin typeface="+mn-lt"/>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37</a:t>
            </a:fld>
            <a:endParaRPr lang="en-CA"/>
          </a:p>
        </p:txBody>
      </p:sp>
    </p:spTree>
    <p:extLst>
      <p:ext uri="{BB962C8B-B14F-4D97-AF65-F5344CB8AC3E}">
        <p14:creationId xmlns:p14="http://schemas.microsoft.com/office/powerpoint/2010/main" val="17968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93</a:t>
            </a:fld>
            <a:endParaRPr lang="en-CA"/>
          </a:p>
        </p:txBody>
      </p:sp>
    </p:spTree>
    <p:extLst>
      <p:ext uri="{BB962C8B-B14F-4D97-AF65-F5344CB8AC3E}">
        <p14:creationId xmlns:p14="http://schemas.microsoft.com/office/powerpoint/2010/main" val="3739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108</a:t>
            </a:fld>
            <a:endParaRPr lang="en-CA"/>
          </a:p>
        </p:txBody>
      </p:sp>
    </p:spTree>
    <p:extLst>
      <p:ext uri="{BB962C8B-B14F-4D97-AF65-F5344CB8AC3E}">
        <p14:creationId xmlns:p14="http://schemas.microsoft.com/office/powerpoint/2010/main" val="88423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112</a:t>
            </a:fld>
            <a:endParaRPr lang="en-CA"/>
          </a:p>
        </p:txBody>
      </p:sp>
    </p:spTree>
    <p:extLst>
      <p:ext uri="{BB962C8B-B14F-4D97-AF65-F5344CB8AC3E}">
        <p14:creationId xmlns:p14="http://schemas.microsoft.com/office/powerpoint/2010/main" val="292130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49</a:t>
            </a:fld>
            <a:endParaRPr lang="en-CA"/>
          </a:p>
        </p:txBody>
      </p:sp>
    </p:spTree>
    <p:extLst>
      <p:ext uri="{BB962C8B-B14F-4D97-AF65-F5344CB8AC3E}">
        <p14:creationId xmlns:p14="http://schemas.microsoft.com/office/powerpoint/2010/main" val="51201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50</a:t>
            </a:fld>
            <a:endParaRPr lang="en-CA"/>
          </a:p>
        </p:txBody>
      </p:sp>
    </p:spTree>
    <p:extLst>
      <p:ext uri="{BB962C8B-B14F-4D97-AF65-F5344CB8AC3E}">
        <p14:creationId xmlns:p14="http://schemas.microsoft.com/office/powerpoint/2010/main" val="342176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51</a:t>
            </a:fld>
            <a:endParaRPr lang="en-CA"/>
          </a:p>
        </p:txBody>
      </p:sp>
    </p:spTree>
    <p:extLst>
      <p:ext uri="{BB962C8B-B14F-4D97-AF65-F5344CB8AC3E}">
        <p14:creationId xmlns:p14="http://schemas.microsoft.com/office/powerpoint/2010/main" val="38313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52</a:t>
            </a:fld>
            <a:endParaRPr lang="en-CA"/>
          </a:p>
        </p:txBody>
      </p:sp>
    </p:spTree>
    <p:extLst>
      <p:ext uri="{BB962C8B-B14F-4D97-AF65-F5344CB8AC3E}">
        <p14:creationId xmlns:p14="http://schemas.microsoft.com/office/powerpoint/2010/main" val="266521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53</a:t>
            </a:fld>
            <a:endParaRPr lang="en-CA"/>
          </a:p>
        </p:txBody>
      </p:sp>
    </p:spTree>
    <p:extLst>
      <p:ext uri="{BB962C8B-B14F-4D97-AF65-F5344CB8AC3E}">
        <p14:creationId xmlns:p14="http://schemas.microsoft.com/office/powerpoint/2010/main" val="352620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56</a:t>
            </a:fld>
            <a:endParaRPr lang="en-CA"/>
          </a:p>
        </p:txBody>
      </p:sp>
    </p:spTree>
    <p:extLst>
      <p:ext uri="{BB962C8B-B14F-4D97-AF65-F5344CB8AC3E}">
        <p14:creationId xmlns:p14="http://schemas.microsoft.com/office/powerpoint/2010/main" val="106019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6349221-3EB0-4363-9B38-4D9EB75E2025}" type="slidenum">
              <a:rPr lang="en-CA" smtClean="0"/>
              <a:pPr/>
              <a:t>63</a:t>
            </a:fld>
            <a:endParaRPr lang="en-CA"/>
          </a:p>
        </p:txBody>
      </p:sp>
    </p:spTree>
    <p:extLst>
      <p:ext uri="{BB962C8B-B14F-4D97-AF65-F5344CB8AC3E}">
        <p14:creationId xmlns:p14="http://schemas.microsoft.com/office/powerpoint/2010/main" val="11611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 this slide to edit the graphic</a:t>
            </a:r>
          </a:p>
        </p:txBody>
      </p:sp>
      <p:sp>
        <p:nvSpPr>
          <p:cNvPr id="4" name="Slide Number Placeholder 3"/>
          <p:cNvSpPr>
            <a:spLocks noGrp="1"/>
          </p:cNvSpPr>
          <p:nvPr>
            <p:ph type="sldNum" sz="quarter" idx="5"/>
          </p:nvPr>
        </p:nvSpPr>
        <p:spPr/>
        <p:txBody>
          <a:bodyPr/>
          <a:lstStyle/>
          <a:p>
            <a:fld id="{16349221-3EB0-4363-9B38-4D9EB75E2025}" type="slidenum">
              <a:rPr lang="en-CA" smtClean="0"/>
              <a:pPr/>
              <a:t>80</a:t>
            </a:fld>
            <a:endParaRPr lang="en-CA"/>
          </a:p>
        </p:txBody>
      </p:sp>
    </p:spTree>
    <p:extLst>
      <p:ext uri="{BB962C8B-B14F-4D97-AF65-F5344CB8AC3E}">
        <p14:creationId xmlns:p14="http://schemas.microsoft.com/office/powerpoint/2010/main" val="1466391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3"/>
            <a:ext cx="12435840" cy="1764030"/>
          </a:xfrm>
        </p:spPr>
        <p:txBody>
          <a:bodyPr/>
          <a:lstStyle/>
          <a:p>
            <a:r>
              <a:rPr lang="en-US"/>
              <a:t>Click to edit Master title style</a:t>
            </a:r>
            <a:endParaRPr lang="en-CA"/>
          </a:p>
        </p:txBody>
      </p:sp>
      <p:sp>
        <p:nvSpPr>
          <p:cNvPr id="3" name="Subtitle 2"/>
          <p:cNvSpPr>
            <a:spLocks noGrp="1"/>
          </p:cNvSpPr>
          <p:nvPr>
            <p:ph type="subTitle" idx="1"/>
          </p:nvPr>
        </p:nvSpPr>
        <p:spPr>
          <a:xfrm>
            <a:off x="1097280" y="4389120"/>
            <a:ext cx="12435840" cy="2103120"/>
          </a:xfrm>
        </p:spPr>
        <p:txBody>
          <a:bodyPr/>
          <a:lstStyle>
            <a:lvl1pPr marL="0" indent="0" algn="l">
              <a:buNone/>
              <a:defRPr>
                <a:solidFill>
                  <a:schemeClr val="tx1">
                    <a:tint val="75000"/>
                  </a:schemeClr>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CA" dirty="0"/>
          </a:p>
        </p:txBody>
      </p:sp>
      <p:sp>
        <p:nvSpPr>
          <p:cNvPr id="4" name="Date Placeholder 3"/>
          <p:cNvSpPr>
            <a:spLocks noGrp="1"/>
          </p:cNvSpPr>
          <p:nvPr>
            <p:ph type="dt" sz="half" idx="10"/>
          </p:nvPr>
        </p:nvSpPr>
        <p:spPr/>
        <p:txBody>
          <a:bodyPr/>
          <a:lstStyle/>
          <a:p>
            <a:fld id="{0E085603-0994-456B-AC52-E4E3CAE129AD}" type="datetime1">
              <a:rPr lang="en-CA" smtClean="0"/>
              <a:t>2024-07-31</a:t>
            </a:fld>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702183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731520" y="329567"/>
            <a:ext cx="9631680" cy="70218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6C46C161-2112-494B-A4C8-41F954B0CFF3}"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p:txBody>
          <a:bodyPr/>
          <a:lstStyle/>
          <a:p>
            <a:fld id="{BBD6BBAF-580F-45E4-A022-6984527E95CE}"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7315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7437120" y="1920243"/>
            <a:ext cx="6461760" cy="5431155"/>
          </a:xfrm>
        </p:spPr>
        <p:txBody>
          <a:bodyPr/>
          <a:lstStyle>
            <a:lvl1pPr>
              <a:defRPr sz="4500"/>
            </a:lvl1pPr>
            <a:lvl2pPr>
              <a:defRPr sz="38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C80C1E17-6BF8-4FCE-94E4-E5E091796BF3}"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731521" y="1842137"/>
            <a:ext cx="6464300"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4" name="Content Placeholder 3"/>
          <p:cNvSpPr>
            <a:spLocks noGrp="1"/>
          </p:cNvSpPr>
          <p:nvPr>
            <p:ph sz="half" idx="2"/>
          </p:nvPr>
        </p:nvSpPr>
        <p:spPr>
          <a:xfrm>
            <a:off x="731521" y="2609850"/>
            <a:ext cx="6464300"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Text Placeholder 4"/>
          <p:cNvSpPr>
            <a:spLocks noGrp="1"/>
          </p:cNvSpPr>
          <p:nvPr>
            <p:ph type="body" sz="quarter" idx="3"/>
          </p:nvPr>
        </p:nvSpPr>
        <p:spPr>
          <a:xfrm>
            <a:off x="7432046" y="1842137"/>
            <a:ext cx="6466841" cy="767715"/>
          </a:xfrm>
        </p:spPr>
        <p:txBody>
          <a:bodyPr anchor="b"/>
          <a:lstStyle>
            <a:lvl1pPr marL="0" indent="0">
              <a:buNone/>
              <a:defRPr sz="3800" b="1"/>
            </a:lvl1pPr>
            <a:lvl2pPr marL="731520" indent="0">
              <a:buNone/>
              <a:defRPr sz="3200" b="1"/>
            </a:lvl2pPr>
            <a:lvl3pPr marL="1463040" indent="0">
              <a:buNone/>
              <a:defRPr sz="2900" b="1"/>
            </a:lvl3pPr>
            <a:lvl4pPr marL="2194560" indent="0">
              <a:buNone/>
              <a:defRPr sz="2600" b="1"/>
            </a:lvl4pPr>
            <a:lvl5pPr marL="2926080" indent="0">
              <a:buNone/>
              <a:defRPr sz="2600" b="1"/>
            </a:lvl5pPr>
            <a:lvl6pPr marL="3657600" indent="0">
              <a:buNone/>
              <a:defRPr sz="2600" b="1"/>
            </a:lvl6pPr>
            <a:lvl7pPr marL="4389120" indent="0">
              <a:buNone/>
              <a:defRPr sz="2600" b="1"/>
            </a:lvl7pPr>
            <a:lvl8pPr marL="5120640" indent="0">
              <a:buNone/>
              <a:defRPr sz="2600" b="1"/>
            </a:lvl8pPr>
            <a:lvl9pPr marL="5852160"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432046" y="2609850"/>
            <a:ext cx="6466841" cy="4741546"/>
          </a:xfrm>
        </p:spPr>
        <p:txBody>
          <a:bodyPr/>
          <a:lstStyle>
            <a:lvl1pPr>
              <a:defRPr sz="38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A7A930BF-3202-4939-8BEC-6B84D2D9686C}" type="datetime1">
              <a:rPr lang="en-CA" smtClean="0"/>
              <a:t>2024-07-31</a:t>
            </a:fld>
            <a:endParaRPr lang="en-CA"/>
          </a:p>
        </p:txBody>
      </p:sp>
      <p:sp>
        <p:nvSpPr>
          <p:cNvPr id="8" name="Footer Placeholder 7"/>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9" name="Slide Number Placeholder 8"/>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E9AF6AD8-6557-4321-B48B-AD64C4E8BBD4}" type="datetime1">
              <a:rPr lang="en-CA" smtClean="0"/>
              <a:t>2024-07-31</a:t>
            </a:fld>
            <a:endParaRPr lang="en-CA"/>
          </a:p>
        </p:txBody>
      </p:sp>
      <p:sp>
        <p:nvSpPr>
          <p:cNvPr id="4" name="Footer Placeholder 3"/>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dirty="0"/>
          </a:p>
        </p:txBody>
      </p:sp>
      <p:sp>
        <p:nvSpPr>
          <p:cNvPr id="5" name="Slide Number Placeholder 4"/>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53A0B-D3B2-4FCF-98DA-B2D278F04CBF}" type="datetime1">
              <a:rPr lang="en-CA" smtClean="0"/>
              <a:t>2024-07-31</a:t>
            </a:fld>
            <a:endParaRPr lang="en-CA"/>
          </a:p>
        </p:txBody>
      </p:sp>
      <p:sp>
        <p:nvSpPr>
          <p:cNvPr id="3" name="Footer Placeholder 2"/>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4" name="Slide Number Placeholder 3"/>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4" y="327660"/>
            <a:ext cx="4813301" cy="1394461"/>
          </a:xfrm>
        </p:spPr>
        <p:txBody>
          <a:bodyPr anchor="b"/>
          <a:lstStyle>
            <a:lvl1pPr algn="l">
              <a:defRPr sz="3200" b="1"/>
            </a:lvl1pPr>
          </a:lstStyle>
          <a:p>
            <a:r>
              <a:rPr lang="en-US"/>
              <a:t>Click to edit Master title style</a:t>
            </a:r>
            <a:endParaRPr lang="en-CA"/>
          </a:p>
        </p:txBody>
      </p:sp>
      <p:sp>
        <p:nvSpPr>
          <p:cNvPr id="3" name="Content Placeholder 2"/>
          <p:cNvSpPr>
            <a:spLocks noGrp="1"/>
          </p:cNvSpPr>
          <p:nvPr>
            <p:ph idx="1"/>
          </p:nvPr>
        </p:nvSpPr>
        <p:spPr>
          <a:xfrm>
            <a:off x="5720081" y="327663"/>
            <a:ext cx="8178800" cy="7023736"/>
          </a:xfrm>
        </p:spPr>
        <p:txBody>
          <a:bodyPr/>
          <a:lstStyle>
            <a:lvl1pPr>
              <a:defRPr sz="5100"/>
            </a:lvl1pPr>
            <a:lvl2pPr>
              <a:defRPr sz="4500"/>
            </a:lvl2pPr>
            <a:lvl3pPr>
              <a:defRPr sz="38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731524" y="1722125"/>
            <a:ext cx="4813301" cy="562927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97EACCA0-3743-40D1-A257-B7C8878B1C00}"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0" y="5760722"/>
            <a:ext cx="8778240" cy="680086"/>
          </a:xfrm>
        </p:spPr>
        <p:txBody>
          <a:bodyPr anchor="b"/>
          <a:lstStyle>
            <a:lvl1pPr algn="l">
              <a:defRPr sz="3200" b="1"/>
            </a:lvl1pPr>
          </a:lstStyle>
          <a:p>
            <a:r>
              <a:rPr lang="en-US"/>
              <a:t>Click to edit Master title style</a:t>
            </a:r>
            <a:endParaRPr lang="en-CA"/>
          </a:p>
        </p:txBody>
      </p:sp>
      <p:sp>
        <p:nvSpPr>
          <p:cNvPr id="3" name="Picture Placeholder 2"/>
          <p:cNvSpPr>
            <a:spLocks noGrp="1"/>
          </p:cNvSpPr>
          <p:nvPr>
            <p:ph type="pic" idx="1"/>
          </p:nvPr>
        </p:nvSpPr>
        <p:spPr>
          <a:xfrm>
            <a:off x="2867660" y="735330"/>
            <a:ext cx="8778240" cy="4937760"/>
          </a:xfrm>
        </p:spPr>
        <p:txBody>
          <a:bodyPr/>
          <a:lstStyle>
            <a:lvl1pPr marL="0" indent="0">
              <a:buNone/>
              <a:defRPr sz="5100"/>
            </a:lvl1pPr>
            <a:lvl2pPr marL="731520" indent="0">
              <a:buNone/>
              <a:defRPr sz="4500"/>
            </a:lvl2pPr>
            <a:lvl3pPr marL="1463040" indent="0">
              <a:buNone/>
              <a:defRPr sz="380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CA"/>
          </a:p>
        </p:txBody>
      </p:sp>
      <p:sp>
        <p:nvSpPr>
          <p:cNvPr id="4" name="Text Placeholder 3"/>
          <p:cNvSpPr>
            <a:spLocks noGrp="1"/>
          </p:cNvSpPr>
          <p:nvPr>
            <p:ph type="body" sz="half" idx="2"/>
          </p:nvPr>
        </p:nvSpPr>
        <p:spPr>
          <a:xfrm>
            <a:off x="2867660" y="6440807"/>
            <a:ext cx="8778240" cy="965835"/>
          </a:xfrm>
        </p:spPr>
        <p:txBody>
          <a:bodyPr/>
          <a:lstStyle>
            <a:lvl1pPr marL="0" indent="0">
              <a:buNone/>
              <a:defRPr sz="2200"/>
            </a:lvl1pPr>
            <a:lvl2pPr marL="731520" indent="0">
              <a:buNone/>
              <a:defRPr sz="1900"/>
            </a:lvl2pPr>
            <a:lvl3pPr marL="1463040" indent="0">
              <a:buNone/>
              <a:defRPr sz="1600"/>
            </a:lvl3pPr>
            <a:lvl4pPr marL="2194560" indent="0">
              <a:buNone/>
              <a:defRPr sz="1400"/>
            </a:lvl4pPr>
            <a:lvl5pPr marL="2926080" indent="0">
              <a:buNone/>
              <a:defRPr sz="1400"/>
            </a:lvl5pPr>
            <a:lvl6pPr marL="3657600" indent="0">
              <a:buNone/>
              <a:defRPr sz="1400"/>
            </a:lvl6pPr>
            <a:lvl7pPr marL="4389120" indent="0">
              <a:buNone/>
              <a:defRPr sz="1400"/>
            </a:lvl7pPr>
            <a:lvl8pPr marL="5120640" indent="0">
              <a:buNone/>
              <a:defRPr sz="1400"/>
            </a:lvl8pPr>
            <a:lvl9pPr marL="5852160"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7AC78954-5C80-4A3F-823B-EA3D74107208}" type="datetime1">
              <a:rPr lang="en-CA" smtClean="0"/>
              <a:t>2024-07-31</a:t>
            </a:fld>
            <a:endParaRPr lang="en-CA"/>
          </a:p>
        </p:txBody>
      </p:sp>
      <p:sp>
        <p:nvSpPr>
          <p:cNvPr id="6" name="Footer Placeholder 5"/>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7" name="Slide Number Placeholder 6"/>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7441E32-E90C-42BC-8489-688107795689}" type="datetime1">
              <a:rPr lang="en-CA" smtClean="0"/>
              <a:t>2024-07-31</a:t>
            </a:fld>
            <a:endParaRPr lang="en-CA"/>
          </a:p>
        </p:txBody>
      </p:sp>
      <p:sp>
        <p:nvSpPr>
          <p:cNvPr id="5" name="Footer Placeholder 4"/>
          <p:cNvSpPr>
            <a:spLocks noGrp="1"/>
          </p:cNvSpPr>
          <p:nvPr>
            <p:ph type="ftr" sz="quarter" idx="11"/>
          </p:nvPr>
        </p:nvSpPr>
        <p:spPr>
          <a:xfrm>
            <a:off x="731520" y="7589520"/>
            <a:ext cx="4632960" cy="438150"/>
          </a:xfrm>
          <a:prstGeom prst="rect">
            <a:avLst/>
          </a:prstGeom>
        </p:spPr>
        <p:txBody>
          <a:bodyPr lIns="146304" tIns="73152" rIns="146304" bIns="73152"/>
          <a:lstStyle>
            <a:lvl1pPr>
              <a:defRPr sz="1900"/>
            </a:lvl1pPr>
          </a:lstStyle>
          <a:p>
            <a:endParaRPr lang="en-CA"/>
          </a:p>
        </p:txBody>
      </p:sp>
      <p:sp>
        <p:nvSpPr>
          <p:cNvPr id="6" name="Slide Number Placeholder 5"/>
          <p:cNvSpPr>
            <a:spLocks noGrp="1"/>
          </p:cNvSpPr>
          <p:nvPr>
            <p:ph type="sldNum" sz="quarter" idx="12"/>
          </p:nvPr>
        </p:nvSpPr>
        <p:spPr/>
        <p:txBody>
          <a:bodyPr/>
          <a:lstStyle/>
          <a:p>
            <a:fld id="{6734F48E-A456-4E2F-B17E-509464F7A050}"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3932" y="322176"/>
            <a:ext cx="12494949" cy="1371600"/>
          </a:xfrm>
          <a:prstGeom prst="rect">
            <a:avLst/>
          </a:prstGeom>
        </p:spPr>
        <p:txBody>
          <a:bodyPr vert="horz" lIns="146304" tIns="73152" rIns="146304" bIns="73152"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731520" y="1920243"/>
            <a:ext cx="13167360" cy="5431155"/>
          </a:xfrm>
          <a:prstGeom prst="rect">
            <a:avLst/>
          </a:prstGeom>
        </p:spPr>
        <p:txBody>
          <a:bodyPr vert="horz" lIns="146304" tIns="73152" rIns="146304" bIns="731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5852160" y="7589520"/>
            <a:ext cx="3413760" cy="438150"/>
          </a:xfrm>
          <a:prstGeom prst="rect">
            <a:avLst/>
          </a:prstGeom>
        </p:spPr>
        <p:txBody>
          <a:bodyPr vert="horz" lIns="146304" tIns="73152" rIns="146304" bIns="73152" rtlCol="0" anchor="ctr"/>
          <a:lstStyle>
            <a:lvl1pPr algn="l">
              <a:defRPr sz="1900">
                <a:solidFill>
                  <a:schemeClr val="tx1">
                    <a:tint val="75000"/>
                  </a:schemeClr>
                </a:solidFill>
              </a:defRPr>
            </a:lvl1pPr>
          </a:lstStyle>
          <a:p>
            <a:fld id="{13A93768-417D-49F3-B4FB-D8DE1F5EC558}" type="datetime1">
              <a:rPr lang="en-CA" smtClean="0"/>
              <a:t>2024-07-31</a:t>
            </a:fld>
            <a:endParaRPr lang="en-CA"/>
          </a:p>
        </p:txBody>
      </p:sp>
      <p:sp>
        <p:nvSpPr>
          <p:cNvPr id="6" name="Slide Number Placeholder 5"/>
          <p:cNvSpPr>
            <a:spLocks noGrp="1"/>
          </p:cNvSpPr>
          <p:nvPr>
            <p:ph type="sldNum" sz="quarter" idx="4"/>
          </p:nvPr>
        </p:nvSpPr>
        <p:spPr>
          <a:xfrm>
            <a:off x="10485120" y="7627623"/>
            <a:ext cx="3413760" cy="438150"/>
          </a:xfrm>
          <a:prstGeom prst="rect">
            <a:avLst/>
          </a:prstGeom>
        </p:spPr>
        <p:txBody>
          <a:bodyPr vert="horz" lIns="146304" tIns="73152" rIns="146304" bIns="73152" rtlCol="0" anchor="ctr"/>
          <a:lstStyle>
            <a:lvl1pPr algn="r">
              <a:defRPr sz="1900">
                <a:solidFill>
                  <a:schemeClr val="tx1">
                    <a:tint val="75000"/>
                  </a:schemeClr>
                </a:solidFill>
              </a:defRPr>
            </a:lvl1pPr>
          </a:lstStyle>
          <a:p>
            <a:fld id="{6734F48E-A456-4E2F-B17E-509464F7A050}" type="slidenum">
              <a:rPr lang="en-CA" smtClean="0"/>
              <a:pPr/>
              <a:t>‹#›</a:t>
            </a:fld>
            <a:endParaRPr lang="en-CA"/>
          </a:p>
        </p:txBody>
      </p:sp>
      <p:pic>
        <p:nvPicPr>
          <p:cNvPr id="5" name="Picture 4">
            <a:extLst>
              <a:ext uri="{FF2B5EF4-FFF2-40B4-BE49-F238E27FC236}">
                <a16:creationId xmlns:a16="http://schemas.microsoft.com/office/drawing/2014/main" id="{52141835-A796-452E-E20B-DEF3AE55D414}"/>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r="78350"/>
          <a:stretch/>
        </p:blipFill>
        <p:spPr bwMode="auto">
          <a:xfrm>
            <a:off x="99770" y="378446"/>
            <a:ext cx="1289532" cy="120053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lvl1pPr algn="l" defTabSz="1463040" rtl="0" eaLnBrk="1" latinLnBrk="0" hangingPunct="1">
        <a:spcBef>
          <a:spcPct val="0"/>
        </a:spcBef>
        <a:buNone/>
        <a:defRPr sz="6400" kern="1200">
          <a:solidFill>
            <a:schemeClr val="tx2"/>
          </a:solidFill>
          <a:latin typeface="+mj-lt"/>
          <a:ea typeface="+mj-ea"/>
          <a:cs typeface="+mj-cs"/>
        </a:defRPr>
      </a:lvl1pPr>
    </p:titleStyle>
    <p:body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mj-lt"/>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mj-lt"/>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mj-lt"/>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mj-lt"/>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gif"/><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107.png"/><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gi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gif"/><Relationship Id="rId7"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69.png"/></Relationships>
</file>

<file path=ppt/slides/_rels/slide10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svg"/></Relationships>
</file>

<file path=ppt/slides/_rels/slide11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image" Target="../media/image9.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23.sv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emf"/><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23.svg"/></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2.gif"/><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2.gif"/><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23.svg"/><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3.png"/><Relationship Id="rId5" Type="http://schemas.openxmlformats.org/officeDocument/2006/relationships/image" Target="../media/image21.png"/><Relationship Id="rId10" Type="http://schemas.openxmlformats.org/officeDocument/2006/relationships/image" Target="../media/image17.svg"/><Relationship Id="rId4" Type="http://schemas.openxmlformats.org/officeDocument/2006/relationships/image" Target="../media/image9.svg"/><Relationship Id="rId9"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41.emf"/></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0.png"/></Relationships>
</file>

<file path=ppt/slides/_rels/slide5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2.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5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42.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8.sv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66.svg"/><Relationship Id="rId5" Type="http://schemas.openxmlformats.org/officeDocument/2006/relationships/image" Target="../media/image56.png"/><Relationship Id="rId10" Type="http://schemas.openxmlformats.org/officeDocument/2006/relationships/image" Target="../media/image65.png"/><Relationship Id="rId4" Type="http://schemas.openxmlformats.org/officeDocument/2006/relationships/image" Target="../media/image53.png"/><Relationship Id="rId9"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6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6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7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9.png"/><Relationship Id="rId7" Type="http://schemas.openxmlformats.org/officeDocument/2006/relationships/image" Target="../media/image12.gif"/><Relationship Id="rId2" Type="http://schemas.openxmlformats.org/officeDocument/2006/relationships/image" Target="../media/image70.gif"/><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9.png"/><Relationship Id="rId7" Type="http://schemas.openxmlformats.org/officeDocument/2006/relationships/image" Target="../media/image12.gif"/><Relationship Id="rId2" Type="http://schemas.openxmlformats.org/officeDocument/2006/relationships/image" Target="../media/image70.gif"/><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7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8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sv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8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80.png"/><Relationship Id="rId4" Type="http://schemas.openxmlformats.org/officeDocument/2006/relationships/image" Target="../media/image51.png"/><Relationship Id="rId9" Type="http://schemas.openxmlformats.org/officeDocument/2006/relationships/image" Target="../media/image55.svg"/></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51.png"/><Relationship Id="rId4" Type="http://schemas.openxmlformats.org/officeDocument/2006/relationships/image" Target="../media/image55.svg"/></Relationships>
</file>

<file path=ppt/slides/_rels/slide88.xml.rels><?xml version="1.0" encoding="UTF-8" standalone="yes"?>
<Relationships xmlns="http://schemas.openxmlformats.org/package/2006/relationships"><Relationship Id="rId8" Type="http://schemas.openxmlformats.org/officeDocument/2006/relationships/hyperlink" Target="https://github.com/microsoft/fhir-server" TargetMode="External"/><Relationship Id="rId13"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3.png"/><Relationship Id="rId12" Type="http://schemas.openxmlformats.org/officeDocument/2006/relationships/hyperlink" Target="https://www.smiledigitalhealth.com/" TargetMode="External"/><Relationship Id="rId2" Type="http://schemas.openxmlformats.org/officeDocument/2006/relationships/hyperlink" Target="https://hapifhir.io/" TargetMode="External"/><Relationship Id="rId1" Type="http://schemas.openxmlformats.org/officeDocument/2006/relationships/slideLayout" Target="../slideLayouts/slideLayout6.xml"/><Relationship Id="rId6" Type="http://schemas.openxmlformats.org/officeDocument/2006/relationships/hyperlink" Target="https://cloud.google.com/healthcare-api?hl=en" TargetMode="External"/><Relationship Id="rId11" Type="http://schemas.openxmlformats.org/officeDocument/2006/relationships/image" Target="../media/image85.png"/><Relationship Id="rId5" Type="http://schemas.openxmlformats.org/officeDocument/2006/relationships/image" Target="../media/image82.png"/><Relationship Id="rId15" Type="http://schemas.openxmlformats.org/officeDocument/2006/relationships/image" Target="../media/image87.png"/><Relationship Id="rId10" Type="http://schemas.openxmlformats.org/officeDocument/2006/relationships/hyperlink" Target="https://www.health-samurai.io/aidbox" TargetMode="External"/><Relationship Id="rId4" Type="http://schemas.openxmlformats.org/officeDocument/2006/relationships/hyperlink" Target="https://linuxforhealth.github.io/FHIR/" TargetMode="External"/><Relationship Id="rId9" Type="http://schemas.openxmlformats.org/officeDocument/2006/relationships/image" Target="../media/image84.png"/><Relationship Id="rId14" Type="http://schemas.openxmlformats.org/officeDocument/2006/relationships/hyperlink" Target="https://kodjin.com/"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3.png"/><Relationship Id="rId18" Type="http://schemas.openxmlformats.org/officeDocument/2006/relationships/hyperlink" Target="https://dhis2.org/" TargetMode="External"/><Relationship Id="rId3" Type="http://schemas.openxmlformats.org/officeDocument/2006/relationships/hyperlink" Target="https://ontoserver.csiro.au/site/" TargetMode="External"/><Relationship Id="rId21" Type="http://schemas.openxmlformats.org/officeDocument/2006/relationships/image" Target="../media/image85.png"/><Relationship Id="rId7" Type="http://schemas.openxmlformats.org/officeDocument/2006/relationships/hyperlink" Target="https://apelon.com/" TargetMode="External"/><Relationship Id="rId12" Type="http://schemas.openxmlformats.org/officeDocument/2006/relationships/hyperlink" Target="https://www.openclientregistry.org/" TargetMode="External"/><Relationship Id="rId17" Type="http://schemas.openxmlformats.org/officeDocument/2006/relationships/image" Target="../media/image95.png"/><Relationship Id="rId2" Type="http://schemas.openxmlformats.org/officeDocument/2006/relationships/image" Target="../media/image88.png"/><Relationship Id="rId16" Type="http://schemas.openxmlformats.org/officeDocument/2006/relationships/hyperlink" Target="https://wso2.com/integration/" TargetMode="External"/><Relationship Id="rId20" Type="http://schemas.openxmlformats.org/officeDocument/2006/relationships/hyperlink" Target="https://docs.aidbox.app/storage-1/sql-on-fhir" TargetMode="External"/><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2.png"/><Relationship Id="rId5" Type="http://schemas.openxmlformats.org/officeDocument/2006/relationships/hyperlink" Target="https://openconceptlab.org/" TargetMode="External"/><Relationship Id="rId15" Type="http://schemas.openxmlformats.org/officeDocument/2006/relationships/image" Target="../media/image94.png"/><Relationship Id="rId10" Type="http://schemas.openxmlformats.org/officeDocument/2006/relationships/hyperlink" Target="https://github.com/jembi/JeMPI" TargetMode="External"/><Relationship Id="rId19"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hyperlink" Target="https://www.santesuite.com/#products" TargetMode="External"/><Relationship Id="rId14" Type="http://schemas.openxmlformats.org/officeDocument/2006/relationships/hyperlink" Target="https://openhim.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svg"/></Relationships>
</file>

<file path=ppt/slides/_rels/slide90.xml.rels><?xml version="1.0" encoding="UTF-8" standalone="yes"?>
<Relationships xmlns="http://schemas.openxmlformats.org/package/2006/relationships"><Relationship Id="rId8" Type="http://schemas.openxmlformats.org/officeDocument/2006/relationships/hyperlink" Target="https://fammed.mcmaster.ca/oscar-emr/" TargetMode="External"/><Relationship Id="rId13"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99.png"/><Relationship Id="rId12" Type="http://schemas.openxmlformats.org/officeDocument/2006/relationships/hyperlink" Target="https://worldvista.org/" TargetMode="External"/><Relationship Id="rId2" Type="http://schemas.openxmlformats.org/officeDocument/2006/relationships/hyperlink" Target="https://santesuite.com/index.html" TargetMode="External"/><Relationship Id="rId1" Type="http://schemas.openxmlformats.org/officeDocument/2006/relationships/slideLayout" Target="../slideLayouts/slideLayout6.xml"/><Relationship Id="rId6" Type="http://schemas.openxmlformats.org/officeDocument/2006/relationships/hyperlink" Target="https://opensrp.io/" TargetMode="External"/><Relationship Id="rId11" Type="http://schemas.openxmlformats.org/officeDocument/2006/relationships/image" Target="../media/image101.png"/><Relationship Id="rId5" Type="http://schemas.openxmlformats.org/officeDocument/2006/relationships/image" Target="../media/image98.png"/><Relationship Id="rId15" Type="http://schemas.openxmlformats.org/officeDocument/2006/relationships/image" Target="../media/image103.png"/><Relationship Id="rId10" Type="http://schemas.openxmlformats.org/officeDocument/2006/relationships/hyperlink" Target="https://www.bahmni.org/" TargetMode="External"/><Relationship Id="rId4" Type="http://schemas.openxmlformats.org/officeDocument/2006/relationships/hyperlink" Target="https://openmrs.org/" TargetMode="External"/><Relationship Id="rId9" Type="http://schemas.openxmlformats.org/officeDocument/2006/relationships/image" Target="../media/image100.png"/><Relationship Id="rId14" Type="http://schemas.openxmlformats.org/officeDocument/2006/relationships/hyperlink" Target="https://openelis-global.org/"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07.png"/><Relationship Id="rId1" Type="http://schemas.openxmlformats.org/officeDocument/2006/relationships/slideLayout" Target="../slideLayouts/slideLayout6.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B331-9178-45BD-B04A-752E788D2CF5}"/>
              </a:ext>
            </a:extLst>
          </p:cNvPr>
          <p:cNvSpPr>
            <a:spLocks noGrp="1"/>
          </p:cNvSpPr>
          <p:nvPr>
            <p:ph type="ctrTitle"/>
          </p:nvPr>
        </p:nvSpPr>
        <p:spPr/>
        <p:txBody>
          <a:bodyPr/>
          <a:lstStyle/>
          <a:p>
            <a:r>
              <a:rPr lang="en-CA" dirty="0"/>
              <a:t>Buildable Digital Health Blueprint</a:t>
            </a:r>
          </a:p>
        </p:txBody>
      </p:sp>
      <p:sp>
        <p:nvSpPr>
          <p:cNvPr id="3" name="Subtitle 2">
            <a:extLst>
              <a:ext uri="{FF2B5EF4-FFF2-40B4-BE49-F238E27FC236}">
                <a16:creationId xmlns:a16="http://schemas.microsoft.com/office/drawing/2014/main" id="{B84EEE71-9AC9-4E43-AF9A-304473FB0C39}"/>
              </a:ext>
            </a:extLst>
          </p:cNvPr>
          <p:cNvSpPr>
            <a:spLocks noGrp="1"/>
          </p:cNvSpPr>
          <p:nvPr>
            <p:ph type="subTitle" idx="1"/>
          </p:nvPr>
        </p:nvSpPr>
        <p:spPr/>
        <p:txBody>
          <a:bodyPr>
            <a:normAutofit/>
          </a:bodyPr>
          <a:lstStyle/>
          <a:p>
            <a:r>
              <a:rPr lang="en-CA" sz="4000" dirty="0"/>
              <a:t>Workshop-2 </a:t>
            </a:r>
          </a:p>
          <a:p>
            <a:r>
              <a:rPr lang="en-CA" sz="4000" dirty="0"/>
              <a:t>Standards-based Digital Health </a:t>
            </a:r>
            <a:br>
              <a:rPr lang="en-CA" sz="4000" dirty="0"/>
            </a:br>
            <a:r>
              <a:rPr lang="en-CA" sz="4000" dirty="0"/>
              <a:t>Architectures and Specifications</a:t>
            </a:r>
          </a:p>
        </p:txBody>
      </p:sp>
      <p:pic>
        <p:nvPicPr>
          <p:cNvPr id="9" name="Picture 8" descr="A group of people with helmets on top of a puzzle&#10;&#10;Description automatically generated">
            <a:extLst>
              <a:ext uri="{FF2B5EF4-FFF2-40B4-BE49-F238E27FC236}">
                <a16:creationId xmlns:a16="http://schemas.microsoft.com/office/drawing/2014/main" id="{76CB8D49-25BB-B9A0-A21C-0E883A12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352" y="4088095"/>
            <a:ext cx="4674096" cy="3505572"/>
          </a:xfrm>
          <a:prstGeom prst="rect">
            <a:avLst/>
          </a:prstGeom>
        </p:spPr>
      </p:pic>
    </p:spTree>
    <p:extLst>
      <p:ext uri="{BB962C8B-B14F-4D97-AF65-F5344CB8AC3E}">
        <p14:creationId xmlns:p14="http://schemas.microsoft.com/office/powerpoint/2010/main" val="124303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16" name="Picture 15">
            <a:extLst>
              <a:ext uri="{FF2B5EF4-FFF2-40B4-BE49-F238E27FC236}">
                <a16:creationId xmlns:a16="http://schemas.microsoft.com/office/drawing/2014/main" id="{684539EE-6F8D-3710-A2E1-A4FF8DDDCDE9}"/>
              </a:ext>
            </a:extLst>
          </p:cNvPr>
          <p:cNvPicPr>
            <a:picLocks noChangeAspect="1"/>
          </p:cNvPicPr>
          <p:nvPr/>
        </p:nvPicPr>
        <p:blipFill>
          <a:blip r:embed="rId5"/>
          <a:stretch>
            <a:fillRect/>
          </a:stretch>
        </p:blipFill>
        <p:spPr>
          <a:xfrm>
            <a:off x="2155344" y="2489876"/>
            <a:ext cx="874775" cy="1430426"/>
          </a:xfrm>
          <a:prstGeom prst="rect">
            <a:avLst/>
          </a:prstGeom>
        </p:spPr>
      </p:pic>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30" name="Flowchart: Document 29">
            <a:extLst>
              <a:ext uri="{FF2B5EF4-FFF2-40B4-BE49-F238E27FC236}">
                <a16:creationId xmlns:a16="http://schemas.microsoft.com/office/drawing/2014/main" id="{34225083-3656-037E-1533-EFA2C4867811}"/>
              </a:ext>
            </a:extLst>
          </p:cNvPr>
          <p:cNvSpPr/>
          <p:nvPr/>
        </p:nvSpPr>
        <p:spPr>
          <a:xfrm>
            <a:off x="5081134" y="3008290"/>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TextBox 30">
            <a:extLst>
              <a:ext uri="{FF2B5EF4-FFF2-40B4-BE49-F238E27FC236}">
                <a16:creationId xmlns:a16="http://schemas.microsoft.com/office/drawing/2014/main" id="{E72A2ED9-B488-4CBE-AD05-28EB5F4807A5}"/>
              </a:ext>
            </a:extLst>
          </p:cNvPr>
          <p:cNvSpPr txBox="1"/>
          <p:nvPr/>
        </p:nvSpPr>
        <p:spPr>
          <a:xfrm>
            <a:off x="5361496" y="2925461"/>
            <a:ext cx="3203441" cy="400110"/>
          </a:xfrm>
          <a:prstGeom prst="rect">
            <a:avLst/>
          </a:prstGeom>
          <a:noFill/>
        </p:spPr>
        <p:txBody>
          <a:bodyPr wrap="none" rtlCol="0">
            <a:spAutoFit/>
          </a:bodyPr>
          <a:lstStyle/>
          <a:p>
            <a:r>
              <a:rPr lang="en-CA" sz="2000" b="1" dirty="0"/>
              <a:t>Amar’s Demographic Record</a:t>
            </a:r>
          </a:p>
        </p:txBody>
      </p:sp>
      <p:sp>
        <p:nvSpPr>
          <p:cNvPr id="5" name="TextBox 4">
            <a:extLst>
              <a:ext uri="{FF2B5EF4-FFF2-40B4-BE49-F238E27FC236}">
                <a16:creationId xmlns:a16="http://schemas.microsoft.com/office/drawing/2014/main" id="{C0CE8C4B-646A-AC8F-199D-DD5ECF94BB0D}"/>
              </a:ext>
            </a:extLst>
          </p:cNvPr>
          <p:cNvSpPr txBox="1"/>
          <p:nvPr/>
        </p:nvSpPr>
        <p:spPr>
          <a:xfrm>
            <a:off x="10267528" y="802432"/>
            <a:ext cx="4104456" cy="2554545"/>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doctor uses her cloud-hosted electronic medical records (EMR) solution to retrieve Amar’s demographic record from the national HIE. </a:t>
            </a:r>
          </a:p>
          <a:p>
            <a:pPr algn="l"/>
            <a:r>
              <a:rPr lang="en-CA" sz="2000" b="1" dirty="0">
                <a:latin typeface="Courier New" panose="02070309020205020404" pitchFamily="49" charset="0"/>
                <a:cs typeface="Courier New" panose="02070309020205020404" pitchFamily="49" charset="0"/>
              </a:rPr>
              <a:t>She updates the record with Amar’s new phone #.</a:t>
            </a:r>
          </a:p>
        </p:txBody>
      </p:sp>
      <p:sp>
        <p:nvSpPr>
          <p:cNvPr id="10" name="Cloud 9">
            <a:extLst>
              <a:ext uri="{FF2B5EF4-FFF2-40B4-BE49-F238E27FC236}">
                <a16:creationId xmlns:a16="http://schemas.microsoft.com/office/drawing/2014/main" id="{0C83CDD8-F956-A58C-3A76-6F3B19701AD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E213540D-D963-85F3-3A99-7F51AA75D360}"/>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B204D263-4880-26F6-E5FD-7BDC51951D2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4CB2DA64-0249-028D-6ACB-01D8CBC5293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0" name="TextBox 19">
            <a:extLst>
              <a:ext uri="{FF2B5EF4-FFF2-40B4-BE49-F238E27FC236}">
                <a16:creationId xmlns:a16="http://schemas.microsoft.com/office/drawing/2014/main" id="{14483E83-4CF2-EDFC-9199-535EFB82F0A8}"/>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010E3090-540D-26F1-935D-EE0C520116A9}"/>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3"/>
            <a:endCxn id="1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D80BDBF-A879-1547-2052-932C4DE9FB83}"/>
              </a:ext>
            </a:extLst>
          </p:cNvPr>
          <p:cNvCxnSpPr>
            <a:cxnSpLocks/>
            <a:stCxn id="19" idx="3"/>
            <a:endCxn id="21"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961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5AE102-A1EE-292B-7E8E-2C0342DF7A76}"/>
              </a:ext>
            </a:extLst>
          </p:cNvPr>
          <p:cNvSpPr>
            <a:spLocks noGrp="1"/>
          </p:cNvSpPr>
          <p:nvPr>
            <p:ph type="sldNum" sz="quarter" idx="12"/>
          </p:nvPr>
        </p:nvSpPr>
        <p:spPr/>
        <p:txBody>
          <a:bodyPr/>
          <a:lstStyle/>
          <a:p>
            <a:fld id="{6734F48E-A456-4E2F-B17E-509464F7A050}" type="slidenum">
              <a:rPr lang="en-CA" smtClean="0"/>
              <a:pPr/>
              <a:t>100</a:t>
            </a:fld>
            <a:endParaRPr lang="en-CA"/>
          </a:p>
        </p:txBody>
      </p:sp>
      <p:sp>
        <p:nvSpPr>
          <p:cNvPr id="3" name="TextBox 2">
            <a:extLst>
              <a:ext uri="{FF2B5EF4-FFF2-40B4-BE49-F238E27FC236}">
                <a16:creationId xmlns:a16="http://schemas.microsoft.com/office/drawing/2014/main" id="{B70C955D-E8F6-17F2-78E0-DE6825C85675}"/>
              </a:ext>
            </a:extLst>
          </p:cNvPr>
          <p:cNvSpPr txBox="1"/>
          <p:nvPr/>
        </p:nvSpPr>
        <p:spPr>
          <a:xfrm>
            <a:off x="10987608" y="5338936"/>
            <a:ext cx="3240360" cy="1200329"/>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 during a care encounter</a:t>
            </a:r>
          </a:p>
        </p:txBody>
      </p:sp>
      <p:cxnSp>
        <p:nvCxnSpPr>
          <p:cNvPr id="4" name="Connector: Elbow 3">
            <a:extLst>
              <a:ext uri="{FF2B5EF4-FFF2-40B4-BE49-F238E27FC236}">
                <a16:creationId xmlns:a16="http://schemas.microsoft.com/office/drawing/2014/main" id="{700EF905-2752-5341-E42C-AC9D09304634}"/>
              </a:ext>
            </a:extLst>
          </p:cNvPr>
          <p:cNvCxnSpPr>
            <a:cxnSpLocks/>
            <a:stCxn id="19" idx="3"/>
            <a:endCxn id="3" idx="0"/>
          </p:cNvCxnSpPr>
          <p:nvPr/>
        </p:nvCxnSpPr>
        <p:spPr>
          <a:xfrm>
            <a:off x="10975788" y="4461418"/>
            <a:ext cx="1632000" cy="8775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8F08E5-90E8-70EA-41D1-D7DDBA66461E}"/>
              </a:ext>
            </a:extLst>
          </p:cNvPr>
          <p:cNvSpPr txBox="1"/>
          <p:nvPr/>
        </p:nvSpPr>
        <p:spPr>
          <a:xfrm>
            <a:off x="2251917" y="438036"/>
            <a:ext cx="10871215" cy="1569660"/>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Digital health solutions that “</a:t>
            </a:r>
            <a:r>
              <a:rPr lang="en-CA" sz="3200" b="1" dirty="0">
                <a:solidFill>
                  <a:schemeClr val="tx2"/>
                </a:solidFill>
                <a:latin typeface="Candara" panose="020E0502030303020204" pitchFamily="34" charset="0"/>
              </a:rPr>
              <a:t>understand</a:t>
            </a:r>
            <a:r>
              <a:rPr lang="en-CA" sz="3200" dirty="0">
                <a:solidFill>
                  <a:schemeClr val="tx2"/>
                </a:solidFill>
                <a:latin typeface="Candara" panose="020E0502030303020204" pitchFamily="34" charset="0"/>
              </a:rPr>
              <a:t>” the </a:t>
            </a:r>
            <a:r>
              <a:rPr lang="en-CA" sz="3200" b="1" dirty="0">
                <a:solidFill>
                  <a:schemeClr val="tx2"/>
                </a:solidFill>
                <a:latin typeface="Candara" panose="020E0502030303020204" pitchFamily="34" charset="0"/>
              </a:rPr>
              <a:t>CCG</a:t>
            </a:r>
            <a:r>
              <a:rPr lang="en-CA" sz="3200" dirty="0">
                <a:solidFill>
                  <a:schemeClr val="tx2"/>
                </a:solidFill>
                <a:latin typeface="Candara" panose="020E0502030303020204" pitchFamily="34" charset="0"/>
              </a:rPr>
              <a:t> will </a:t>
            </a:r>
            <a:r>
              <a:rPr lang="en-CA" sz="3200" b="1" dirty="0">
                <a:solidFill>
                  <a:schemeClr val="tx2"/>
                </a:solidFill>
                <a:latin typeface="Candara" panose="020E0502030303020204" pitchFamily="34" charset="0"/>
              </a:rPr>
              <a:t>systemically operationalize evidence-based HIV care </a:t>
            </a:r>
            <a:r>
              <a:rPr lang="en-CA" sz="3200" dirty="0">
                <a:solidFill>
                  <a:schemeClr val="tx2"/>
                </a:solidFill>
                <a:latin typeface="Candara" panose="020E0502030303020204" pitchFamily="34" charset="0"/>
              </a:rPr>
              <a:t>across the whole of the care delivery network. </a:t>
            </a:r>
          </a:p>
        </p:txBody>
      </p:sp>
      <p:pic>
        <p:nvPicPr>
          <p:cNvPr id="9" name="Picture 8">
            <a:extLst>
              <a:ext uri="{FF2B5EF4-FFF2-40B4-BE49-F238E27FC236}">
                <a16:creationId xmlns:a16="http://schemas.microsoft.com/office/drawing/2014/main" id="{B5427E88-6B81-FD39-3D55-E44DDBBD6DC6}"/>
              </a:ext>
            </a:extLst>
          </p:cNvPr>
          <p:cNvPicPr>
            <a:picLocks noChangeAspect="1"/>
          </p:cNvPicPr>
          <p:nvPr/>
        </p:nvPicPr>
        <p:blipFill>
          <a:blip r:embed="rId2"/>
          <a:stretch>
            <a:fillRect/>
          </a:stretch>
        </p:blipFill>
        <p:spPr>
          <a:xfrm>
            <a:off x="2912357" y="2545544"/>
            <a:ext cx="5120391" cy="4102482"/>
          </a:xfrm>
          <a:prstGeom prst="rect">
            <a:avLst/>
          </a:prstGeom>
        </p:spPr>
      </p:pic>
      <p:pic>
        <p:nvPicPr>
          <p:cNvPr id="14" name="Picture 2" descr="Image result for computer tablet phone icon">
            <a:extLst>
              <a:ext uri="{FF2B5EF4-FFF2-40B4-BE49-F238E27FC236}">
                <a16:creationId xmlns:a16="http://schemas.microsoft.com/office/drawing/2014/main" id="{59EEB723-2FAF-9EA8-E80C-AADCBA666405}"/>
              </a:ext>
            </a:extLst>
          </p:cNvPr>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431" y="3890150"/>
            <a:ext cx="1421739" cy="1230435"/>
          </a:xfrm>
          <a:prstGeom prst="rect">
            <a:avLst/>
          </a:prstGeom>
          <a:solidFill>
            <a:schemeClr val="bg1"/>
          </a:solidFill>
        </p:spPr>
      </p:pic>
      <p:sp>
        <p:nvSpPr>
          <p:cNvPr id="15" name="Arrow: Left 14">
            <a:extLst>
              <a:ext uri="{FF2B5EF4-FFF2-40B4-BE49-F238E27FC236}">
                <a16:creationId xmlns:a16="http://schemas.microsoft.com/office/drawing/2014/main" id="{4538FCE8-710D-B297-A192-97FEC7C5878D}"/>
              </a:ext>
            </a:extLst>
          </p:cNvPr>
          <p:cNvSpPr/>
          <p:nvPr/>
        </p:nvSpPr>
        <p:spPr>
          <a:xfrm>
            <a:off x="8032748" y="4273736"/>
            <a:ext cx="1072297" cy="360040"/>
          </a:xfrm>
          <a:prstGeom prst="lef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C9621927-D64A-5641-3C71-6473DE8E9CAD}"/>
              </a:ext>
            </a:extLst>
          </p:cNvPr>
          <p:cNvSpPr txBox="1"/>
          <p:nvPr/>
        </p:nvSpPr>
        <p:spPr>
          <a:xfrm>
            <a:off x="7315200" y="6175737"/>
            <a:ext cx="5256584" cy="1200329"/>
          </a:xfrm>
          <a:prstGeom prst="rect">
            <a:avLst/>
          </a:prstGeom>
          <a:noFill/>
        </p:spPr>
        <p:txBody>
          <a:bodyPr wrap="square" rtlCol="0">
            <a:spAutoFit/>
          </a:bodyPr>
          <a:lstStyle/>
          <a:p>
            <a:pPr algn="ctr"/>
            <a:r>
              <a:rPr lang="en-CA" sz="3600" b="1" i="1" dirty="0">
                <a:solidFill>
                  <a:schemeClr val="tx2"/>
                </a:solidFill>
                <a:latin typeface="Candara" panose="020E0502030303020204" pitchFamily="34" charset="0"/>
              </a:rPr>
              <a:t>Computable</a:t>
            </a:r>
          </a:p>
          <a:p>
            <a:pPr algn="ctr"/>
            <a:r>
              <a:rPr lang="en-CA" sz="3600" dirty="0">
                <a:solidFill>
                  <a:schemeClr val="tx2"/>
                </a:solidFill>
                <a:latin typeface="Candara" panose="020E0502030303020204" pitchFamily="34" charset="0"/>
              </a:rPr>
              <a:t>Care Guidelines for </a:t>
            </a:r>
            <a:r>
              <a:rPr lang="en-CA" sz="3600" b="1" dirty="0">
                <a:solidFill>
                  <a:schemeClr val="tx2"/>
                </a:solidFill>
                <a:latin typeface="Candara" panose="020E0502030303020204" pitchFamily="34" charset="0"/>
              </a:rPr>
              <a:t>HIV</a:t>
            </a:r>
          </a:p>
        </p:txBody>
      </p:sp>
      <p:sp>
        <p:nvSpPr>
          <p:cNvPr id="19" name="Flowchart: Document 18">
            <a:extLst>
              <a:ext uri="{FF2B5EF4-FFF2-40B4-BE49-F238E27FC236}">
                <a16:creationId xmlns:a16="http://schemas.microsoft.com/office/drawing/2014/main" id="{7808B34E-A4CE-CEDE-4801-9D80EB8C465F}"/>
              </a:ext>
            </a:extLst>
          </p:cNvPr>
          <p:cNvSpPr/>
          <p:nvPr/>
        </p:nvSpPr>
        <p:spPr>
          <a:xfrm>
            <a:off x="9198166" y="3655908"/>
            <a:ext cx="1777622" cy="16110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0" name="Picture 19">
            <a:extLst>
              <a:ext uri="{FF2B5EF4-FFF2-40B4-BE49-F238E27FC236}">
                <a16:creationId xmlns:a16="http://schemas.microsoft.com/office/drawing/2014/main" id="{5AF9C3E3-6204-B579-4456-F61B1D9590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40267" y="4236891"/>
            <a:ext cx="990615" cy="742005"/>
          </a:xfrm>
          <a:prstGeom prst="rect">
            <a:avLst/>
          </a:prstGeom>
          <a:solidFill>
            <a:schemeClr val="bg1"/>
          </a:solidFill>
        </p:spPr>
      </p:pic>
      <p:pic>
        <p:nvPicPr>
          <p:cNvPr id="21" name="Picture 20">
            <a:extLst>
              <a:ext uri="{FF2B5EF4-FFF2-40B4-BE49-F238E27FC236}">
                <a16:creationId xmlns:a16="http://schemas.microsoft.com/office/drawing/2014/main" id="{C15BEE20-9660-3B62-DF15-21E1EE4162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05367" y="3521807"/>
            <a:ext cx="745982" cy="745982"/>
          </a:xfrm>
          <a:prstGeom prst="rect">
            <a:avLst/>
          </a:prstGeom>
        </p:spPr>
      </p:pic>
    </p:spTree>
    <p:extLst>
      <p:ext uri="{BB962C8B-B14F-4D97-AF65-F5344CB8AC3E}">
        <p14:creationId xmlns:p14="http://schemas.microsoft.com/office/powerpoint/2010/main" val="1051567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rtoon character with a marker in his hand&#10;&#10;Description automatically generated">
            <a:extLst>
              <a:ext uri="{FF2B5EF4-FFF2-40B4-BE49-F238E27FC236}">
                <a16:creationId xmlns:a16="http://schemas.microsoft.com/office/drawing/2014/main" id="{B59E6A0E-F372-D9C8-18BD-AB54E9016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6108" y="1954389"/>
            <a:ext cx="1472375" cy="2453959"/>
          </a:xfrm>
          <a:prstGeom prst="rect">
            <a:avLst/>
          </a:prstGeom>
        </p:spPr>
      </p:pic>
      <p:sp>
        <p:nvSpPr>
          <p:cNvPr id="2" name="Slide Number Placeholder 1">
            <a:extLst>
              <a:ext uri="{FF2B5EF4-FFF2-40B4-BE49-F238E27FC236}">
                <a16:creationId xmlns:a16="http://schemas.microsoft.com/office/drawing/2014/main" id="{DC5AE102-A1EE-292B-7E8E-2C0342DF7A76}"/>
              </a:ext>
            </a:extLst>
          </p:cNvPr>
          <p:cNvSpPr>
            <a:spLocks noGrp="1"/>
          </p:cNvSpPr>
          <p:nvPr>
            <p:ph type="sldNum" sz="quarter" idx="12"/>
          </p:nvPr>
        </p:nvSpPr>
        <p:spPr/>
        <p:txBody>
          <a:bodyPr/>
          <a:lstStyle/>
          <a:p>
            <a:fld id="{6734F48E-A456-4E2F-B17E-509464F7A050}" type="slidenum">
              <a:rPr lang="en-CA" smtClean="0"/>
              <a:pPr/>
              <a:t>101</a:t>
            </a:fld>
            <a:endParaRPr lang="en-CA"/>
          </a:p>
        </p:txBody>
      </p:sp>
      <p:sp>
        <p:nvSpPr>
          <p:cNvPr id="3" name="TextBox 2">
            <a:extLst>
              <a:ext uri="{FF2B5EF4-FFF2-40B4-BE49-F238E27FC236}">
                <a16:creationId xmlns:a16="http://schemas.microsoft.com/office/drawing/2014/main" id="{B70C955D-E8F6-17F2-78E0-DE6825C85675}"/>
              </a:ext>
            </a:extLst>
          </p:cNvPr>
          <p:cNvSpPr txBox="1"/>
          <p:nvPr/>
        </p:nvSpPr>
        <p:spPr>
          <a:xfrm>
            <a:off x="10987608" y="5338936"/>
            <a:ext cx="3240360" cy="1200329"/>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 during a care encounter</a:t>
            </a:r>
          </a:p>
        </p:txBody>
      </p:sp>
      <p:cxnSp>
        <p:nvCxnSpPr>
          <p:cNvPr id="4" name="Connector: Elbow 3">
            <a:extLst>
              <a:ext uri="{FF2B5EF4-FFF2-40B4-BE49-F238E27FC236}">
                <a16:creationId xmlns:a16="http://schemas.microsoft.com/office/drawing/2014/main" id="{700EF905-2752-5341-E42C-AC9D09304634}"/>
              </a:ext>
            </a:extLst>
          </p:cNvPr>
          <p:cNvCxnSpPr>
            <a:cxnSpLocks/>
            <a:stCxn id="19" idx="3"/>
            <a:endCxn id="3" idx="0"/>
          </p:cNvCxnSpPr>
          <p:nvPr/>
        </p:nvCxnSpPr>
        <p:spPr>
          <a:xfrm>
            <a:off x="10975788" y="4461418"/>
            <a:ext cx="1632000" cy="8775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8F08E5-90E8-70EA-41D1-D7DDBA66461E}"/>
              </a:ext>
            </a:extLst>
          </p:cNvPr>
          <p:cNvSpPr txBox="1"/>
          <p:nvPr/>
        </p:nvSpPr>
        <p:spPr>
          <a:xfrm>
            <a:off x="2251917" y="438036"/>
            <a:ext cx="10871215" cy="1569660"/>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CCGs </a:t>
            </a:r>
            <a:r>
              <a:rPr lang="en-CA" sz="3200" b="1" dirty="0">
                <a:solidFill>
                  <a:schemeClr val="tx2"/>
                </a:solidFill>
                <a:latin typeface="Candara" panose="020E0502030303020204" pitchFamily="34" charset="0"/>
              </a:rPr>
              <a:t>normatively</a:t>
            </a:r>
            <a:r>
              <a:rPr lang="en-CA" sz="3200" dirty="0">
                <a:solidFill>
                  <a:schemeClr val="tx2"/>
                </a:solidFill>
                <a:latin typeface="Candara" panose="020E0502030303020204" pitchFamily="34" charset="0"/>
              </a:rPr>
              <a:t> define the minimum data set (</a:t>
            </a:r>
            <a:r>
              <a:rPr lang="en-CA" sz="3200" b="1" dirty="0">
                <a:solidFill>
                  <a:schemeClr val="tx2"/>
                </a:solidFill>
                <a:latin typeface="Candara" panose="020E0502030303020204" pitchFamily="34" charset="0"/>
              </a:rPr>
              <a:t>MDS</a:t>
            </a:r>
            <a:r>
              <a:rPr lang="en-CA" sz="3200" dirty="0">
                <a:solidFill>
                  <a:schemeClr val="tx2"/>
                </a:solidFill>
                <a:latin typeface="Candara" panose="020E0502030303020204" pitchFamily="34" charset="0"/>
              </a:rPr>
              <a:t>) needed to drive the guideline-based care and the </a:t>
            </a:r>
            <a:r>
              <a:rPr lang="en-CA" sz="3200" b="1" dirty="0">
                <a:solidFill>
                  <a:schemeClr val="tx2"/>
                </a:solidFill>
                <a:latin typeface="Candara" panose="020E0502030303020204" pitchFamily="34" charset="0"/>
              </a:rPr>
              <a:t>care logic </a:t>
            </a:r>
            <a:r>
              <a:rPr lang="en-CA" sz="3200" dirty="0">
                <a:solidFill>
                  <a:schemeClr val="tx2"/>
                </a:solidFill>
                <a:latin typeface="Candara" panose="020E0502030303020204" pitchFamily="34" charset="0"/>
              </a:rPr>
              <a:t>and reportable </a:t>
            </a:r>
            <a:r>
              <a:rPr lang="en-CA" sz="3200" b="1" dirty="0">
                <a:solidFill>
                  <a:schemeClr val="tx2"/>
                </a:solidFill>
                <a:latin typeface="Candara" panose="020E0502030303020204" pitchFamily="34" charset="0"/>
              </a:rPr>
              <a:t>indicators</a:t>
            </a:r>
            <a:r>
              <a:rPr lang="en-CA" sz="3200" dirty="0">
                <a:solidFill>
                  <a:schemeClr val="tx2"/>
                </a:solidFill>
                <a:latin typeface="Candara" panose="020E0502030303020204" pitchFamily="34" charset="0"/>
              </a:rPr>
              <a:t> that the MDS supports.</a:t>
            </a:r>
          </a:p>
        </p:txBody>
      </p:sp>
      <p:pic>
        <p:nvPicPr>
          <p:cNvPr id="9" name="Picture 8">
            <a:extLst>
              <a:ext uri="{FF2B5EF4-FFF2-40B4-BE49-F238E27FC236}">
                <a16:creationId xmlns:a16="http://schemas.microsoft.com/office/drawing/2014/main" id="{B5427E88-6B81-FD39-3D55-E44DDBBD6DC6}"/>
              </a:ext>
            </a:extLst>
          </p:cNvPr>
          <p:cNvPicPr>
            <a:picLocks noChangeAspect="1"/>
          </p:cNvPicPr>
          <p:nvPr/>
        </p:nvPicPr>
        <p:blipFill>
          <a:blip r:embed="rId3"/>
          <a:stretch>
            <a:fillRect/>
          </a:stretch>
        </p:blipFill>
        <p:spPr>
          <a:xfrm>
            <a:off x="2912357" y="2545544"/>
            <a:ext cx="5120391" cy="4102482"/>
          </a:xfrm>
          <a:prstGeom prst="rect">
            <a:avLst/>
          </a:prstGeom>
        </p:spPr>
      </p:pic>
      <p:pic>
        <p:nvPicPr>
          <p:cNvPr id="14" name="Picture 2" descr="Image result for computer tablet phone icon">
            <a:extLst>
              <a:ext uri="{FF2B5EF4-FFF2-40B4-BE49-F238E27FC236}">
                <a16:creationId xmlns:a16="http://schemas.microsoft.com/office/drawing/2014/main" id="{59EEB723-2FAF-9EA8-E80C-AADCBA666405}"/>
              </a:ext>
            </a:extLst>
          </p:cNvPr>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431" y="3890150"/>
            <a:ext cx="1421739" cy="1230435"/>
          </a:xfrm>
          <a:prstGeom prst="rect">
            <a:avLst/>
          </a:prstGeom>
          <a:solidFill>
            <a:schemeClr val="bg1"/>
          </a:solidFill>
        </p:spPr>
      </p:pic>
      <p:sp>
        <p:nvSpPr>
          <p:cNvPr id="15" name="Arrow: Left 14">
            <a:extLst>
              <a:ext uri="{FF2B5EF4-FFF2-40B4-BE49-F238E27FC236}">
                <a16:creationId xmlns:a16="http://schemas.microsoft.com/office/drawing/2014/main" id="{4538FCE8-710D-B297-A192-97FEC7C5878D}"/>
              </a:ext>
            </a:extLst>
          </p:cNvPr>
          <p:cNvSpPr/>
          <p:nvPr/>
        </p:nvSpPr>
        <p:spPr>
          <a:xfrm>
            <a:off x="8032748" y="4273736"/>
            <a:ext cx="1072297" cy="360040"/>
          </a:xfrm>
          <a:prstGeom prst="lef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C9621927-D64A-5641-3C71-6473DE8E9CAD}"/>
              </a:ext>
            </a:extLst>
          </p:cNvPr>
          <p:cNvSpPr txBox="1"/>
          <p:nvPr/>
        </p:nvSpPr>
        <p:spPr>
          <a:xfrm>
            <a:off x="7315200" y="6175737"/>
            <a:ext cx="5256584" cy="1200329"/>
          </a:xfrm>
          <a:prstGeom prst="rect">
            <a:avLst/>
          </a:prstGeom>
          <a:noFill/>
        </p:spPr>
        <p:txBody>
          <a:bodyPr wrap="square" rtlCol="0">
            <a:spAutoFit/>
          </a:bodyPr>
          <a:lstStyle/>
          <a:p>
            <a:pPr algn="ctr"/>
            <a:r>
              <a:rPr lang="en-CA" sz="3600" b="1" i="1" dirty="0">
                <a:solidFill>
                  <a:schemeClr val="tx2"/>
                </a:solidFill>
                <a:latin typeface="Candara" panose="020E0502030303020204" pitchFamily="34" charset="0"/>
              </a:rPr>
              <a:t>Computable</a:t>
            </a:r>
          </a:p>
          <a:p>
            <a:pPr algn="ctr"/>
            <a:r>
              <a:rPr lang="en-CA" sz="3600" dirty="0">
                <a:solidFill>
                  <a:schemeClr val="tx2"/>
                </a:solidFill>
                <a:latin typeface="Candara" panose="020E0502030303020204" pitchFamily="34" charset="0"/>
              </a:rPr>
              <a:t>Care Guidelines for </a:t>
            </a:r>
            <a:r>
              <a:rPr lang="en-CA" sz="3600" b="1" dirty="0">
                <a:solidFill>
                  <a:schemeClr val="tx2"/>
                </a:solidFill>
                <a:latin typeface="Candara" panose="020E0502030303020204" pitchFamily="34" charset="0"/>
              </a:rPr>
              <a:t>HIV</a:t>
            </a:r>
          </a:p>
        </p:txBody>
      </p:sp>
      <p:sp>
        <p:nvSpPr>
          <p:cNvPr id="19" name="Flowchart: Document 18">
            <a:extLst>
              <a:ext uri="{FF2B5EF4-FFF2-40B4-BE49-F238E27FC236}">
                <a16:creationId xmlns:a16="http://schemas.microsoft.com/office/drawing/2014/main" id="{7808B34E-A4CE-CEDE-4801-9D80EB8C465F}"/>
              </a:ext>
            </a:extLst>
          </p:cNvPr>
          <p:cNvSpPr/>
          <p:nvPr/>
        </p:nvSpPr>
        <p:spPr>
          <a:xfrm>
            <a:off x="9198166" y="3655908"/>
            <a:ext cx="1777622" cy="16110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0" name="Picture 19">
            <a:extLst>
              <a:ext uri="{FF2B5EF4-FFF2-40B4-BE49-F238E27FC236}">
                <a16:creationId xmlns:a16="http://schemas.microsoft.com/office/drawing/2014/main" id="{5AF9C3E3-6204-B579-4456-F61B1D9590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40267" y="4236891"/>
            <a:ext cx="990615" cy="742005"/>
          </a:xfrm>
          <a:prstGeom prst="rect">
            <a:avLst/>
          </a:prstGeom>
          <a:solidFill>
            <a:schemeClr val="bg1"/>
          </a:solidFill>
        </p:spPr>
      </p:pic>
      <p:pic>
        <p:nvPicPr>
          <p:cNvPr id="21" name="Picture 20">
            <a:extLst>
              <a:ext uri="{FF2B5EF4-FFF2-40B4-BE49-F238E27FC236}">
                <a16:creationId xmlns:a16="http://schemas.microsoft.com/office/drawing/2014/main" id="{C15BEE20-9660-3B62-DF15-21E1EE4162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705367" y="3521807"/>
            <a:ext cx="745982" cy="745982"/>
          </a:xfrm>
          <a:prstGeom prst="rect">
            <a:avLst/>
          </a:prstGeom>
        </p:spPr>
      </p:pic>
      <p:sp>
        <p:nvSpPr>
          <p:cNvPr id="8" name="TextBox 7">
            <a:extLst>
              <a:ext uri="{FF2B5EF4-FFF2-40B4-BE49-F238E27FC236}">
                <a16:creationId xmlns:a16="http://schemas.microsoft.com/office/drawing/2014/main" id="{934F9FC2-83DD-9CD1-88D6-FA7E013B6C74}"/>
              </a:ext>
            </a:extLst>
          </p:cNvPr>
          <p:cNvSpPr txBox="1"/>
          <p:nvPr/>
        </p:nvSpPr>
        <p:spPr>
          <a:xfrm>
            <a:off x="12139736" y="2345489"/>
            <a:ext cx="692818" cy="400110"/>
          </a:xfrm>
          <a:prstGeom prst="rect">
            <a:avLst/>
          </a:prstGeom>
          <a:noFill/>
        </p:spPr>
        <p:txBody>
          <a:bodyPr wrap="none" rtlCol="0">
            <a:spAutoFit/>
          </a:bodyPr>
          <a:lstStyle/>
          <a:p>
            <a:pPr algn="l"/>
            <a:r>
              <a:rPr lang="en-CA" sz="2000" b="1" dirty="0">
                <a:solidFill>
                  <a:srgbClr val="C00000"/>
                </a:solidFill>
              </a:rPr>
              <a:t>MDS</a:t>
            </a:r>
          </a:p>
        </p:txBody>
      </p:sp>
      <p:sp>
        <p:nvSpPr>
          <p:cNvPr id="10" name="TextBox 9">
            <a:extLst>
              <a:ext uri="{FF2B5EF4-FFF2-40B4-BE49-F238E27FC236}">
                <a16:creationId xmlns:a16="http://schemas.microsoft.com/office/drawing/2014/main" id="{39C31958-C7FC-E52B-F1F1-5D46F8969A10}"/>
              </a:ext>
            </a:extLst>
          </p:cNvPr>
          <p:cNvSpPr txBox="1"/>
          <p:nvPr/>
        </p:nvSpPr>
        <p:spPr>
          <a:xfrm>
            <a:off x="12139736" y="2895999"/>
            <a:ext cx="1215717" cy="400110"/>
          </a:xfrm>
          <a:prstGeom prst="rect">
            <a:avLst/>
          </a:prstGeom>
          <a:noFill/>
        </p:spPr>
        <p:txBody>
          <a:bodyPr wrap="none" rtlCol="0">
            <a:spAutoFit/>
          </a:bodyPr>
          <a:lstStyle/>
          <a:p>
            <a:pPr algn="l"/>
            <a:r>
              <a:rPr lang="en-CA" sz="2000" b="1" dirty="0">
                <a:solidFill>
                  <a:srgbClr val="C00000"/>
                </a:solidFill>
              </a:rPr>
              <a:t>Care logic</a:t>
            </a:r>
          </a:p>
        </p:txBody>
      </p:sp>
      <p:sp>
        <p:nvSpPr>
          <p:cNvPr id="11" name="TextBox 10">
            <a:extLst>
              <a:ext uri="{FF2B5EF4-FFF2-40B4-BE49-F238E27FC236}">
                <a16:creationId xmlns:a16="http://schemas.microsoft.com/office/drawing/2014/main" id="{7D73FC9D-DE0A-C5D8-8291-B6098DB21768}"/>
              </a:ext>
            </a:extLst>
          </p:cNvPr>
          <p:cNvSpPr txBox="1"/>
          <p:nvPr/>
        </p:nvSpPr>
        <p:spPr>
          <a:xfrm>
            <a:off x="12139736" y="3402163"/>
            <a:ext cx="1236364" cy="400110"/>
          </a:xfrm>
          <a:prstGeom prst="rect">
            <a:avLst/>
          </a:prstGeom>
          <a:noFill/>
        </p:spPr>
        <p:txBody>
          <a:bodyPr wrap="none" rtlCol="0">
            <a:spAutoFit/>
          </a:bodyPr>
          <a:lstStyle/>
          <a:p>
            <a:pPr algn="l"/>
            <a:r>
              <a:rPr lang="en-CA" sz="2000" b="1" dirty="0">
                <a:solidFill>
                  <a:srgbClr val="C00000"/>
                </a:solidFill>
              </a:rPr>
              <a:t>Indicators</a:t>
            </a:r>
          </a:p>
        </p:txBody>
      </p:sp>
    </p:spTree>
    <p:extLst>
      <p:ext uri="{BB962C8B-B14F-4D97-AF65-F5344CB8AC3E}">
        <p14:creationId xmlns:p14="http://schemas.microsoft.com/office/powerpoint/2010/main" val="12764809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Multidocument 5">
            <a:extLst>
              <a:ext uri="{FF2B5EF4-FFF2-40B4-BE49-F238E27FC236}">
                <a16:creationId xmlns:a16="http://schemas.microsoft.com/office/drawing/2014/main" id="{934FA671-5581-29AC-9396-DA86A93FFF74}"/>
              </a:ext>
            </a:extLst>
          </p:cNvPr>
          <p:cNvSpPr/>
          <p:nvPr/>
        </p:nvSpPr>
        <p:spPr>
          <a:xfrm>
            <a:off x="9187408" y="3304121"/>
            <a:ext cx="2077474" cy="1964479"/>
          </a:xfrm>
          <a:prstGeom prst="flowChartMulti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DC5AE102-A1EE-292B-7E8E-2C0342DF7A76}"/>
              </a:ext>
            </a:extLst>
          </p:cNvPr>
          <p:cNvSpPr>
            <a:spLocks noGrp="1"/>
          </p:cNvSpPr>
          <p:nvPr>
            <p:ph type="sldNum" sz="quarter" idx="12"/>
          </p:nvPr>
        </p:nvSpPr>
        <p:spPr/>
        <p:txBody>
          <a:bodyPr/>
          <a:lstStyle/>
          <a:p>
            <a:fld id="{6734F48E-A456-4E2F-B17E-509464F7A050}" type="slidenum">
              <a:rPr lang="en-CA" smtClean="0"/>
              <a:pPr/>
              <a:t>102</a:t>
            </a:fld>
            <a:endParaRPr lang="en-CA"/>
          </a:p>
        </p:txBody>
      </p:sp>
      <p:sp>
        <p:nvSpPr>
          <p:cNvPr id="3" name="TextBox 2">
            <a:extLst>
              <a:ext uri="{FF2B5EF4-FFF2-40B4-BE49-F238E27FC236}">
                <a16:creationId xmlns:a16="http://schemas.microsoft.com/office/drawing/2014/main" id="{B70C955D-E8F6-17F2-78E0-DE6825C85675}"/>
              </a:ext>
            </a:extLst>
          </p:cNvPr>
          <p:cNvSpPr txBox="1"/>
          <p:nvPr/>
        </p:nvSpPr>
        <p:spPr>
          <a:xfrm>
            <a:off x="10987608" y="5338936"/>
            <a:ext cx="3240360" cy="1200329"/>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 during a care encounter</a:t>
            </a:r>
          </a:p>
        </p:txBody>
      </p:sp>
      <p:cxnSp>
        <p:nvCxnSpPr>
          <p:cNvPr id="4" name="Connector: Elbow 3">
            <a:extLst>
              <a:ext uri="{FF2B5EF4-FFF2-40B4-BE49-F238E27FC236}">
                <a16:creationId xmlns:a16="http://schemas.microsoft.com/office/drawing/2014/main" id="{700EF905-2752-5341-E42C-AC9D09304634}"/>
              </a:ext>
            </a:extLst>
          </p:cNvPr>
          <p:cNvCxnSpPr>
            <a:cxnSpLocks/>
            <a:stCxn id="19" idx="3"/>
            <a:endCxn id="3" idx="0"/>
          </p:cNvCxnSpPr>
          <p:nvPr/>
        </p:nvCxnSpPr>
        <p:spPr>
          <a:xfrm>
            <a:off x="10975788" y="4461418"/>
            <a:ext cx="1632000" cy="8775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8F08E5-90E8-70EA-41D1-D7DDBA66461E}"/>
              </a:ext>
            </a:extLst>
          </p:cNvPr>
          <p:cNvSpPr txBox="1"/>
          <p:nvPr/>
        </p:nvSpPr>
        <p:spPr>
          <a:xfrm>
            <a:off x="2251917" y="438036"/>
            <a:ext cx="10871215" cy="1077218"/>
          </a:xfrm>
          <a:prstGeom prst="rect">
            <a:avLst/>
          </a:prstGeom>
          <a:noFill/>
        </p:spPr>
        <p:txBody>
          <a:bodyPr wrap="square" rtlCol="0">
            <a:spAutoFit/>
          </a:bodyPr>
          <a:lstStyle/>
          <a:p>
            <a:pPr algn="ctr"/>
            <a:r>
              <a:rPr lang="en-CA" sz="3200" b="1" dirty="0">
                <a:solidFill>
                  <a:schemeClr val="tx2"/>
                </a:solidFill>
                <a:latin typeface="Candara" panose="020E0502030303020204" pitchFamily="34" charset="0"/>
              </a:rPr>
              <a:t>CCGs </a:t>
            </a:r>
            <a:r>
              <a:rPr lang="en-CA" sz="3200" dirty="0">
                <a:solidFill>
                  <a:schemeClr val="tx2"/>
                </a:solidFill>
                <a:latin typeface="Candara" panose="020E0502030303020204" pitchFamily="34" charset="0"/>
              </a:rPr>
              <a:t>provide us with a way to </a:t>
            </a:r>
            <a:r>
              <a:rPr lang="en-CA" sz="3200" b="1" dirty="0">
                <a:solidFill>
                  <a:schemeClr val="tx2"/>
                </a:solidFill>
                <a:latin typeface="Candara" panose="020E0502030303020204" pitchFamily="34" charset="0"/>
              </a:rPr>
              <a:t>leverage</a:t>
            </a:r>
            <a:r>
              <a:rPr lang="en-CA" sz="3200" dirty="0">
                <a:solidFill>
                  <a:schemeClr val="tx2"/>
                </a:solidFill>
                <a:latin typeface="Candara" panose="020E0502030303020204" pitchFamily="34" charset="0"/>
              </a:rPr>
              <a:t> digital health to maximize care in the </a:t>
            </a:r>
            <a:r>
              <a:rPr lang="en-CA" sz="3200" b="1" dirty="0">
                <a:solidFill>
                  <a:srgbClr val="00B050"/>
                </a:solidFill>
                <a:latin typeface="Candara" panose="020E0502030303020204" pitchFamily="34" charset="0"/>
              </a:rPr>
              <a:t>GREEN ZONE</a:t>
            </a:r>
            <a:r>
              <a:rPr lang="en-CA" sz="3200" dirty="0">
                <a:solidFill>
                  <a:schemeClr val="tx2"/>
                </a:solidFill>
                <a:latin typeface="Candara" panose="020E0502030303020204" pitchFamily="34" charset="0"/>
              </a:rPr>
              <a:t>.</a:t>
            </a:r>
          </a:p>
        </p:txBody>
      </p:sp>
      <p:pic>
        <p:nvPicPr>
          <p:cNvPr id="9" name="Picture 8">
            <a:extLst>
              <a:ext uri="{FF2B5EF4-FFF2-40B4-BE49-F238E27FC236}">
                <a16:creationId xmlns:a16="http://schemas.microsoft.com/office/drawing/2014/main" id="{B5427E88-6B81-FD39-3D55-E44DDBBD6DC6}"/>
              </a:ext>
            </a:extLst>
          </p:cNvPr>
          <p:cNvPicPr>
            <a:picLocks noChangeAspect="1"/>
          </p:cNvPicPr>
          <p:nvPr/>
        </p:nvPicPr>
        <p:blipFill>
          <a:blip r:embed="rId2"/>
          <a:stretch>
            <a:fillRect/>
          </a:stretch>
        </p:blipFill>
        <p:spPr>
          <a:xfrm>
            <a:off x="2912357" y="2545544"/>
            <a:ext cx="5120391" cy="4102482"/>
          </a:xfrm>
          <a:prstGeom prst="rect">
            <a:avLst/>
          </a:prstGeom>
        </p:spPr>
      </p:pic>
      <p:pic>
        <p:nvPicPr>
          <p:cNvPr id="14" name="Picture 2" descr="Image result for computer tablet phone icon">
            <a:extLst>
              <a:ext uri="{FF2B5EF4-FFF2-40B4-BE49-F238E27FC236}">
                <a16:creationId xmlns:a16="http://schemas.microsoft.com/office/drawing/2014/main" id="{59EEB723-2FAF-9EA8-E80C-AADCBA666405}"/>
              </a:ext>
            </a:extLst>
          </p:cNvPr>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88431" y="3890150"/>
            <a:ext cx="1421739" cy="1230435"/>
          </a:xfrm>
          <a:prstGeom prst="rect">
            <a:avLst/>
          </a:prstGeom>
          <a:solidFill>
            <a:schemeClr val="bg1"/>
          </a:solidFill>
        </p:spPr>
      </p:pic>
      <p:sp>
        <p:nvSpPr>
          <p:cNvPr id="15" name="Arrow: Left 14">
            <a:extLst>
              <a:ext uri="{FF2B5EF4-FFF2-40B4-BE49-F238E27FC236}">
                <a16:creationId xmlns:a16="http://schemas.microsoft.com/office/drawing/2014/main" id="{4538FCE8-710D-B297-A192-97FEC7C5878D}"/>
              </a:ext>
            </a:extLst>
          </p:cNvPr>
          <p:cNvSpPr/>
          <p:nvPr/>
        </p:nvSpPr>
        <p:spPr>
          <a:xfrm>
            <a:off x="8032748" y="4273736"/>
            <a:ext cx="1072297" cy="360040"/>
          </a:xfrm>
          <a:prstGeom prst="left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C9621927-D64A-5641-3C71-6473DE8E9CAD}"/>
              </a:ext>
            </a:extLst>
          </p:cNvPr>
          <p:cNvSpPr txBox="1"/>
          <p:nvPr/>
        </p:nvSpPr>
        <p:spPr>
          <a:xfrm>
            <a:off x="7392582" y="6186296"/>
            <a:ext cx="5256584" cy="1200329"/>
          </a:xfrm>
          <a:prstGeom prst="rect">
            <a:avLst/>
          </a:prstGeom>
          <a:noFill/>
        </p:spPr>
        <p:txBody>
          <a:bodyPr wrap="square" rtlCol="0">
            <a:spAutoFit/>
          </a:bodyPr>
          <a:lstStyle/>
          <a:p>
            <a:pPr algn="ctr"/>
            <a:r>
              <a:rPr lang="en-CA" sz="3600" b="1" i="1" dirty="0">
                <a:solidFill>
                  <a:schemeClr val="tx2"/>
                </a:solidFill>
                <a:latin typeface="Candara" panose="020E0502030303020204" pitchFamily="34" charset="0"/>
              </a:rPr>
              <a:t>Computable</a:t>
            </a:r>
          </a:p>
          <a:p>
            <a:pPr algn="ctr"/>
            <a:r>
              <a:rPr lang="en-CA" sz="3600" dirty="0">
                <a:solidFill>
                  <a:schemeClr val="tx2"/>
                </a:solidFill>
                <a:latin typeface="Candara" panose="020E0502030303020204" pitchFamily="34" charset="0"/>
              </a:rPr>
              <a:t>Care Guidelines</a:t>
            </a:r>
            <a:endParaRPr lang="en-CA" sz="3600" b="1" dirty="0">
              <a:solidFill>
                <a:schemeClr val="tx2"/>
              </a:solidFill>
              <a:latin typeface="Candara" panose="020E0502030303020204" pitchFamily="34" charset="0"/>
            </a:endParaRPr>
          </a:p>
        </p:txBody>
      </p:sp>
      <p:sp>
        <p:nvSpPr>
          <p:cNvPr id="19" name="Flowchart: Document 18">
            <a:extLst>
              <a:ext uri="{FF2B5EF4-FFF2-40B4-BE49-F238E27FC236}">
                <a16:creationId xmlns:a16="http://schemas.microsoft.com/office/drawing/2014/main" id="{7808B34E-A4CE-CEDE-4801-9D80EB8C465F}"/>
              </a:ext>
            </a:extLst>
          </p:cNvPr>
          <p:cNvSpPr/>
          <p:nvPr/>
        </p:nvSpPr>
        <p:spPr>
          <a:xfrm>
            <a:off x="9198166" y="3655908"/>
            <a:ext cx="1777622" cy="16110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1" name="Picture 20">
            <a:extLst>
              <a:ext uri="{FF2B5EF4-FFF2-40B4-BE49-F238E27FC236}">
                <a16:creationId xmlns:a16="http://schemas.microsoft.com/office/drawing/2014/main" id="{C15BEE20-9660-3B62-DF15-21E1EE4162E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47883" y="3959701"/>
            <a:ext cx="745982" cy="745982"/>
          </a:xfrm>
          <a:prstGeom prst="rect">
            <a:avLst/>
          </a:prstGeom>
        </p:spPr>
      </p:pic>
      <p:sp>
        <p:nvSpPr>
          <p:cNvPr id="7" name="TextBox 6">
            <a:extLst>
              <a:ext uri="{FF2B5EF4-FFF2-40B4-BE49-F238E27FC236}">
                <a16:creationId xmlns:a16="http://schemas.microsoft.com/office/drawing/2014/main" id="{B550F456-D254-DF76-9D93-CBC014158484}"/>
              </a:ext>
            </a:extLst>
          </p:cNvPr>
          <p:cNvSpPr txBox="1"/>
          <p:nvPr/>
        </p:nvSpPr>
        <p:spPr>
          <a:xfrm>
            <a:off x="8038727" y="2498332"/>
            <a:ext cx="5084405" cy="523220"/>
          </a:xfrm>
          <a:prstGeom prst="rect">
            <a:avLst/>
          </a:prstGeom>
          <a:noFill/>
        </p:spPr>
        <p:txBody>
          <a:bodyPr wrap="none" rtlCol="0">
            <a:spAutoFit/>
          </a:bodyPr>
          <a:lstStyle/>
          <a:p>
            <a:pPr algn="l"/>
            <a:r>
              <a:rPr lang="en-CA" sz="2800" b="1" dirty="0">
                <a:solidFill>
                  <a:srgbClr val="C00000"/>
                </a:solidFill>
              </a:rPr>
              <a:t>HIV / ANC / Immunization / </a:t>
            </a:r>
            <a:r>
              <a:rPr lang="en-CA" sz="2800" b="1" dirty="0" err="1">
                <a:solidFill>
                  <a:srgbClr val="C00000"/>
                </a:solidFill>
              </a:rPr>
              <a:t>etc</a:t>
            </a:r>
            <a:r>
              <a:rPr lang="en-CA" sz="2800" b="1" dirty="0">
                <a:solidFill>
                  <a:srgbClr val="C00000"/>
                </a:solidFill>
              </a:rPr>
              <a:t>…</a:t>
            </a:r>
          </a:p>
        </p:txBody>
      </p:sp>
    </p:spTree>
    <p:extLst>
      <p:ext uri="{BB962C8B-B14F-4D97-AF65-F5344CB8AC3E}">
        <p14:creationId xmlns:p14="http://schemas.microsoft.com/office/powerpoint/2010/main" val="23653396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103</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626568" y="2602632"/>
            <a:ext cx="8496944" cy="2123658"/>
          </a:xfrm>
          <a:prstGeom prst="rect">
            <a:avLst/>
          </a:prstGeom>
          <a:noFill/>
        </p:spPr>
        <p:txBody>
          <a:bodyPr wrap="square" rtlCol="0">
            <a:spAutoFit/>
          </a:bodyPr>
          <a:lstStyle/>
          <a:p>
            <a:pPr algn="r"/>
            <a:r>
              <a:rPr lang="en-CA" sz="4400" dirty="0">
                <a:solidFill>
                  <a:schemeClr val="tx2"/>
                </a:solidFill>
              </a:rPr>
              <a:t>What </a:t>
            </a:r>
            <a:r>
              <a:rPr lang="en-CA" sz="4400" b="1" dirty="0">
                <a:solidFill>
                  <a:schemeClr val="tx2"/>
                </a:solidFill>
              </a:rPr>
              <a:t>mandatory</a:t>
            </a:r>
            <a:r>
              <a:rPr lang="en-CA" sz="4400" dirty="0">
                <a:solidFill>
                  <a:schemeClr val="tx2"/>
                </a:solidFill>
              </a:rPr>
              <a:t> digital health “</a:t>
            </a:r>
            <a:r>
              <a:rPr lang="en-CA" sz="4400" b="1" dirty="0">
                <a:solidFill>
                  <a:schemeClr val="tx2"/>
                </a:solidFill>
              </a:rPr>
              <a:t>behaviours</a:t>
            </a:r>
            <a:r>
              <a:rPr lang="en-CA" sz="4400" dirty="0">
                <a:solidFill>
                  <a:schemeClr val="tx2"/>
                </a:solidFill>
              </a:rPr>
              <a:t>” are needed to ensure we can </a:t>
            </a:r>
            <a:r>
              <a:rPr lang="en-CA" sz="4400" b="1" i="1" dirty="0">
                <a:solidFill>
                  <a:schemeClr val="tx2"/>
                </a:solidFill>
              </a:rPr>
              <a:t>capture</a:t>
            </a:r>
            <a:r>
              <a:rPr lang="en-CA" sz="4400" dirty="0">
                <a:solidFill>
                  <a:schemeClr val="tx2"/>
                </a:solidFill>
              </a:rPr>
              <a:t> this health value?</a:t>
            </a:r>
          </a:p>
        </p:txBody>
      </p:sp>
    </p:spTree>
    <p:extLst>
      <p:ext uri="{BB962C8B-B14F-4D97-AF65-F5344CB8AC3E}">
        <p14:creationId xmlns:p14="http://schemas.microsoft.com/office/powerpoint/2010/main" val="6519308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139453BC-2654-39E0-7532-094A512E78BE}"/>
              </a:ext>
            </a:extLst>
          </p:cNvPr>
          <p:cNvSpPr/>
          <p:nvPr/>
        </p:nvSpPr>
        <p:spPr>
          <a:xfrm rot="19442105">
            <a:off x="8727598" y="3836859"/>
            <a:ext cx="3622555" cy="1937635"/>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Cloud 8">
            <a:extLst>
              <a:ext uri="{FF2B5EF4-FFF2-40B4-BE49-F238E27FC236}">
                <a16:creationId xmlns:a16="http://schemas.microsoft.com/office/drawing/2014/main" id="{95A864E6-65D6-D7C9-CC18-4F55ADB3CAB4}"/>
              </a:ext>
            </a:extLst>
          </p:cNvPr>
          <p:cNvSpPr/>
          <p:nvPr/>
        </p:nvSpPr>
        <p:spPr>
          <a:xfrm>
            <a:off x="4575617"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11D7B316-E475-F92D-4664-330444443DD7}"/>
              </a:ext>
            </a:extLst>
          </p:cNvPr>
          <p:cNvSpPr/>
          <p:nvPr/>
        </p:nvSpPr>
        <p:spPr>
          <a:xfrm>
            <a:off x="12417030"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8FA50ED3-D196-AB1C-31F3-2FA3DAB4EAFF}"/>
              </a:ext>
            </a:extLst>
          </p:cNvPr>
          <p:cNvSpPr/>
          <p:nvPr/>
        </p:nvSpPr>
        <p:spPr>
          <a:xfrm>
            <a:off x="4576970" y="6212415"/>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518D52EA-CFDB-8BF0-7E06-B5EB87A9AC3C}"/>
              </a:ext>
            </a:extLst>
          </p:cNvPr>
          <p:cNvSpPr/>
          <p:nvPr/>
        </p:nvSpPr>
        <p:spPr>
          <a:xfrm>
            <a:off x="2202632"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27C6BD00-189D-4AD8-9459-B553FD123174}"/>
              </a:ext>
            </a:extLst>
          </p:cNvPr>
          <p:cNvSpPr txBox="1"/>
          <p:nvPr/>
        </p:nvSpPr>
        <p:spPr>
          <a:xfrm>
            <a:off x="2584188"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5" name="TextBox 4">
            <a:extLst>
              <a:ext uri="{FF2B5EF4-FFF2-40B4-BE49-F238E27FC236}">
                <a16:creationId xmlns:a16="http://schemas.microsoft.com/office/drawing/2014/main" id="{E948B474-C226-9969-D2B1-D05675A55865}"/>
              </a:ext>
            </a:extLst>
          </p:cNvPr>
          <p:cNvSpPr txBox="1"/>
          <p:nvPr/>
        </p:nvSpPr>
        <p:spPr>
          <a:xfrm>
            <a:off x="4989428"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6" name="TextBox 5">
            <a:extLst>
              <a:ext uri="{FF2B5EF4-FFF2-40B4-BE49-F238E27FC236}">
                <a16:creationId xmlns:a16="http://schemas.microsoft.com/office/drawing/2014/main" id="{AE0E3AEC-B93E-B324-88CE-3FADF440BFF1}"/>
              </a:ext>
            </a:extLst>
          </p:cNvPr>
          <p:cNvSpPr txBox="1"/>
          <p:nvPr/>
        </p:nvSpPr>
        <p:spPr>
          <a:xfrm>
            <a:off x="12830840"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7" name="TextBox 6">
            <a:extLst>
              <a:ext uri="{FF2B5EF4-FFF2-40B4-BE49-F238E27FC236}">
                <a16:creationId xmlns:a16="http://schemas.microsoft.com/office/drawing/2014/main" id="{362E7526-8253-C183-FC6D-EA796B5F3522}"/>
              </a:ext>
            </a:extLst>
          </p:cNvPr>
          <p:cNvSpPr txBox="1"/>
          <p:nvPr/>
        </p:nvSpPr>
        <p:spPr>
          <a:xfrm>
            <a:off x="4989427" y="6849954"/>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12" name="TextBox 11">
            <a:extLst>
              <a:ext uri="{FF2B5EF4-FFF2-40B4-BE49-F238E27FC236}">
                <a16:creationId xmlns:a16="http://schemas.microsoft.com/office/drawing/2014/main" id="{1C1DA12A-32E3-A048-4A01-9035B20500B4}"/>
              </a:ext>
            </a:extLst>
          </p:cNvPr>
          <p:cNvSpPr txBox="1"/>
          <p:nvPr/>
        </p:nvSpPr>
        <p:spPr>
          <a:xfrm>
            <a:off x="9835480" y="2273102"/>
            <a:ext cx="826316" cy="461665"/>
          </a:xfrm>
          <a:prstGeom prst="rect">
            <a:avLst/>
          </a:prstGeom>
          <a:noFill/>
        </p:spPr>
        <p:txBody>
          <a:bodyPr wrap="none" rtlCol="0">
            <a:spAutoFit/>
          </a:bodyPr>
          <a:lstStyle/>
          <a:p>
            <a:r>
              <a:rPr lang="en-CA" sz="1200" dirty="0"/>
              <a:t>Ad hoc</a:t>
            </a:r>
          </a:p>
          <a:p>
            <a:r>
              <a:rPr lang="en-CA" sz="1200" dirty="0"/>
              <a:t>encounter</a:t>
            </a:r>
          </a:p>
        </p:txBody>
      </p:sp>
      <p:sp>
        <p:nvSpPr>
          <p:cNvPr id="13" name="TextBox 12">
            <a:extLst>
              <a:ext uri="{FF2B5EF4-FFF2-40B4-BE49-F238E27FC236}">
                <a16:creationId xmlns:a16="http://schemas.microsoft.com/office/drawing/2014/main" id="{24A2B3D7-AE2D-6F6D-E3FC-667492AC04AB}"/>
              </a:ext>
            </a:extLst>
          </p:cNvPr>
          <p:cNvSpPr txBox="1"/>
          <p:nvPr/>
        </p:nvSpPr>
        <p:spPr>
          <a:xfrm>
            <a:off x="5273363" y="1750854"/>
            <a:ext cx="1237839" cy="707886"/>
          </a:xfrm>
          <a:prstGeom prst="rect">
            <a:avLst/>
          </a:prstGeom>
          <a:noFill/>
        </p:spPr>
        <p:txBody>
          <a:bodyPr wrap="none" rtlCol="0">
            <a:spAutoFit/>
          </a:bodyPr>
          <a:lstStyle/>
          <a:p>
            <a:pPr algn="l"/>
            <a:r>
              <a:rPr lang="en-CA" sz="2000" b="1" dirty="0">
                <a:solidFill>
                  <a:srgbClr val="FF0000"/>
                </a:solidFill>
              </a:rPr>
              <a:t>ITI-67 </a:t>
            </a:r>
          </a:p>
          <a:p>
            <a:pPr algn="l"/>
            <a:r>
              <a:rPr lang="en-CA" sz="2000" b="1" dirty="0">
                <a:solidFill>
                  <a:srgbClr val="FF0000"/>
                </a:solidFill>
              </a:rPr>
              <a:t>ITI-68, IPS</a:t>
            </a:r>
          </a:p>
        </p:txBody>
      </p:sp>
      <p:sp>
        <p:nvSpPr>
          <p:cNvPr id="14" name="TextBox 13">
            <a:extLst>
              <a:ext uri="{FF2B5EF4-FFF2-40B4-BE49-F238E27FC236}">
                <a16:creationId xmlns:a16="http://schemas.microsoft.com/office/drawing/2014/main" id="{98EB1CAF-B84B-0593-6DBC-6E2D431BC3CE}"/>
              </a:ext>
            </a:extLst>
          </p:cNvPr>
          <p:cNvSpPr txBox="1"/>
          <p:nvPr/>
        </p:nvSpPr>
        <p:spPr>
          <a:xfrm>
            <a:off x="2832278" y="1910517"/>
            <a:ext cx="787395" cy="400110"/>
          </a:xfrm>
          <a:prstGeom prst="rect">
            <a:avLst/>
          </a:prstGeom>
          <a:noFill/>
        </p:spPr>
        <p:txBody>
          <a:bodyPr wrap="none" rtlCol="0">
            <a:spAutoFit/>
          </a:bodyPr>
          <a:lstStyle/>
          <a:p>
            <a:pPr algn="l"/>
            <a:r>
              <a:rPr lang="en-CA" sz="2000" b="1" dirty="0">
                <a:solidFill>
                  <a:srgbClr val="FF0000"/>
                </a:solidFill>
              </a:rPr>
              <a:t>ITI-78</a:t>
            </a:r>
          </a:p>
        </p:txBody>
      </p:sp>
      <p:sp>
        <p:nvSpPr>
          <p:cNvPr id="15" name="TextBox 14">
            <a:extLst>
              <a:ext uri="{FF2B5EF4-FFF2-40B4-BE49-F238E27FC236}">
                <a16:creationId xmlns:a16="http://schemas.microsoft.com/office/drawing/2014/main" id="{1CD157E0-319F-CB59-454F-9B4CEC09BD88}"/>
              </a:ext>
            </a:extLst>
          </p:cNvPr>
          <p:cNvSpPr txBox="1"/>
          <p:nvPr/>
        </p:nvSpPr>
        <p:spPr>
          <a:xfrm>
            <a:off x="5261545" y="5818852"/>
            <a:ext cx="787395" cy="400110"/>
          </a:xfrm>
          <a:prstGeom prst="rect">
            <a:avLst/>
          </a:prstGeom>
          <a:noFill/>
        </p:spPr>
        <p:txBody>
          <a:bodyPr wrap="none" rtlCol="0">
            <a:spAutoFit/>
          </a:bodyPr>
          <a:lstStyle/>
          <a:p>
            <a:pPr algn="l"/>
            <a:r>
              <a:rPr lang="en-CA" sz="2000" b="1" dirty="0">
                <a:solidFill>
                  <a:srgbClr val="FF0000"/>
                </a:solidFill>
              </a:rPr>
              <a:t>ITI-93</a:t>
            </a:r>
          </a:p>
        </p:txBody>
      </p:sp>
      <p:sp>
        <p:nvSpPr>
          <p:cNvPr id="16" name="TextBox 15">
            <a:extLst>
              <a:ext uri="{FF2B5EF4-FFF2-40B4-BE49-F238E27FC236}">
                <a16:creationId xmlns:a16="http://schemas.microsoft.com/office/drawing/2014/main" id="{F003ECD0-5690-32B4-DB84-582B7BC70B36}"/>
              </a:ext>
            </a:extLst>
          </p:cNvPr>
          <p:cNvSpPr txBox="1"/>
          <p:nvPr/>
        </p:nvSpPr>
        <p:spPr>
          <a:xfrm>
            <a:off x="13337033" y="1411858"/>
            <a:ext cx="1271117" cy="1323439"/>
          </a:xfrm>
          <a:prstGeom prst="rect">
            <a:avLst/>
          </a:prstGeom>
          <a:noFill/>
        </p:spPr>
        <p:txBody>
          <a:bodyPr wrap="none" rtlCol="0">
            <a:spAutoFit/>
          </a:bodyPr>
          <a:lstStyle/>
          <a:p>
            <a:pPr algn="l"/>
            <a:r>
              <a:rPr lang="en-CA" sz="2000" b="1" dirty="0">
                <a:solidFill>
                  <a:srgbClr val="FF0000"/>
                </a:solidFill>
              </a:rPr>
              <a:t>ITI-65</a:t>
            </a:r>
          </a:p>
          <a:p>
            <a:pPr algn="l"/>
            <a:r>
              <a:rPr lang="en-CA" sz="2000" b="1" dirty="0">
                <a:solidFill>
                  <a:srgbClr val="FF0000"/>
                </a:solidFill>
              </a:rPr>
              <a:t>Encounter</a:t>
            </a:r>
          </a:p>
          <a:p>
            <a:pPr algn="l"/>
            <a:r>
              <a:rPr lang="en-CA" sz="2000" b="1" dirty="0">
                <a:solidFill>
                  <a:srgbClr val="FF0000"/>
                </a:solidFill>
              </a:rPr>
              <a:t>IPS</a:t>
            </a:r>
          </a:p>
          <a:p>
            <a:pPr algn="l"/>
            <a:endParaRPr lang="en-CA" sz="2000" b="1" dirty="0">
              <a:solidFill>
                <a:srgbClr val="FF0000"/>
              </a:solidFill>
            </a:endParaRPr>
          </a:p>
        </p:txBody>
      </p:sp>
      <p:sp>
        <p:nvSpPr>
          <p:cNvPr id="17" name="Oval 16">
            <a:extLst>
              <a:ext uri="{FF2B5EF4-FFF2-40B4-BE49-F238E27FC236}">
                <a16:creationId xmlns:a16="http://schemas.microsoft.com/office/drawing/2014/main" id="{0726F4E8-5C27-6C42-6896-07E54AA8648E}"/>
              </a:ext>
            </a:extLst>
          </p:cNvPr>
          <p:cNvSpPr/>
          <p:nvPr/>
        </p:nvSpPr>
        <p:spPr>
          <a:xfrm>
            <a:off x="2364847"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7</a:t>
            </a:r>
          </a:p>
        </p:txBody>
      </p:sp>
      <p:sp>
        <p:nvSpPr>
          <p:cNvPr id="18" name="Oval 17">
            <a:extLst>
              <a:ext uri="{FF2B5EF4-FFF2-40B4-BE49-F238E27FC236}">
                <a16:creationId xmlns:a16="http://schemas.microsoft.com/office/drawing/2014/main" id="{369145E8-CC5D-9056-0758-1F2F921ACEF5}"/>
              </a:ext>
            </a:extLst>
          </p:cNvPr>
          <p:cNvSpPr/>
          <p:nvPr/>
        </p:nvSpPr>
        <p:spPr>
          <a:xfrm>
            <a:off x="4273505" y="5823498"/>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3</a:t>
            </a:r>
          </a:p>
        </p:txBody>
      </p:sp>
      <p:sp>
        <p:nvSpPr>
          <p:cNvPr id="19" name="Oval 18">
            <a:extLst>
              <a:ext uri="{FF2B5EF4-FFF2-40B4-BE49-F238E27FC236}">
                <a16:creationId xmlns:a16="http://schemas.microsoft.com/office/drawing/2014/main" id="{6A52E73E-64C8-14EC-D30D-4781D760C895}"/>
              </a:ext>
            </a:extLst>
          </p:cNvPr>
          <p:cNvSpPr/>
          <p:nvPr/>
        </p:nvSpPr>
        <p:spPr>
          <a:xfrm>
            <a:off x="4762646" y="5828813"/>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4</a:t>
            </a:r>
          </a:p>
        </p:txBody>
      </p:sp>
      <p:sp>
        <p:nvSpPr>
          <p:cNvPr id="20" name="Oval 19">
            <a:extLst>
              <a:ext uri="{FF2B5EF4-FFF2-40B4-BE49-F238E27FC236}">
                <a16:creationId xmlns:a16="http://schemas.microsoft.com/office/drawing/2014/main" id="{2D576932-6FB1-BE0A-291C-ADEB1996CD66}"/>
              </a:ext>
            </a:extLst>
          </p:cNvPr>
          <p:cNvSpPr/>
          <p:nvPr/>
        </p:nvSpPr>
        <p:spPr>
          <a:xfrm>
            <a:off x="4762646"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8</a:t>
            </a:r>
          </a:p>
        </p:txBody>
      </p:sp>
      <p:sp>
        <p:nvSpPr>
          <p:cNvPr id="22" name="TextBox 21">
            <a:extLst>
              <a:ext uri="{FF2B5EF4-FFF2-40B4-BE49-F238E27FC236}">
                <a16:creationId xmlns:a16="http://schemas.microsoft.com/office/drawing/2014/main" id="{B8C2A112-D148-418A-23A5-F957B12F8616}"/>
              </a:ext>
            </a:extLst>
          </p:cNvPr>
          <p:cNvSpPr txBox="1"/>
          <p:nvPr/>
        </p:nvSpPr>
        <p:spPr>
          <a:xfrm>
            <a:off x="10118" y="2890664"/>
            <a:ext cx="824713" cy="461665"/>
          </a:xfrm>
          <a:prstGeom prst="rect">
            <a:avLst/>
          </a:prstGeom>
          <a:noFill/>
        </p:spPr>
        <p:txBody>
          <a:bodyPr wrap="none" rtlCol="0">
            <a:spAutoFit/>
          </a:bodyPr>
          <a:lstStyle/>
          <a:p>
            <a:pPr algn="l"/>
            <a:r>
              <a:rPr lang="en-CA" sz="1200" dirty="0"/>
              <a:t>Encounter</a:t>
            </a:r>
          </a:p>
          <a:p>
            <a:pPr algn="l"/>
            <a:r>
              <a:rPr lang="en-CA" sz="1200" dirty="0"/>
              <a:t>Start</a:t>
            </a:r>
          </a:p>
        </p:txBody>
      </p:sp>
      <p:sp>
        <p:nvSpPr>
          <p:cNvPr id="23" name="TextBox 22">
            <a:extLst>
              <a:ext uri="{FF2B5EF4-FFF2-40B4-BE49-F238E27FC236}">
                <a16:creationId xmlns:a16="http://schemas.microsoft.com/office/drawing/2014/main" id="{976276B1-29C6-C265-E1B3-DA8279902546}"/>
              </a:ext>
            </a:extLst>
          </p:cNvPr>
          <p:cNvSpPr txBox="1"/>
          <p:nvPr/>
        </p:nvSpPr>
        <p:spPr>
          <a:xfrm>
            <a:off x="13794290" y="2890664"/>
            <a:ext cx="824713" cy="461665"/>
          </a:xfrm>
          <a:prstGeom prst="rect">
            <a:avLst/>
          </a:prstGeom>
          <a:noFill/>
        </p:spPr>
        <p:txBody>
          <a:bodyPr wrap="none" rtlCol="0">
            <a:spAutoFit/>
          </a:bodyPr>
          <a:lstStyle/>
          <a:p>
            <a:pPr algn="r"/>
            <a:r>
              <a:rPr lang="en-CA" sz="1200" dirty="0"/>
              <a:t>Encounter</a:t>
            </a:r>
          </a:p>
          <a:p>
            <a:pPr algn="r"/>
            <a:r>
              <a:rPr lang="en-CA" sz="1200" dirty="0"/>
              <a:t>End</a:t>
            </a:r>
          </a:p>
        </p:txBody>
      </p:sp>
      <p:sp>
        <p:nvSpPr>
          <p:cNvPr id="24" name="TextBox 23">
            <a:extLst>
              <a:ext uri="{FF2B5EF4-FFF2-40B4-BE49-F238E27FC236}">
                <a16:creationId xmlns:a16="http://schemas.microsoft.com/office/drawing/2014/main" id="{C235BDCE-62A4-6AF1-3DFF-4946A61929B3}"/>
              </a:ext>
            </a:extLst>
          </p:cNvPr>
          <p:cNvSpPr txBox="1"/>
          <p:nvPr/>
        </p:nvSpPr>
        <p:spPr>
          <a:xfrm>
            <a:off x="8507062" y="3196802"/>
            <a:ext cx="1200970" cy="461665"/>
          </a:xfrm>
          <a:prstGeom prst="rect">
            <a:avLst/>
          </a:prstGeom>
          <a:noFill/>
        </p:spPr>
        <p:txBody>
          <a:bodyPr wrap="none" rtlCol="0">
            <a:spAutoFit/>
          </a:bodyPr>
          <a:lstStyle/>
          <a:p>
            <a:pPr algn="r"/>
            <a:r>
              <a:rPr lang="en-CA" sz="1200" dirty="0"/>
              <a:t>Guideline-based</a:t>
            </a:r>
          </a:p>
          <a:p>
            <a:pPr algn="r"/>
            <a:r>
              <a:rPr lang="en-CA" sz="1200" dirty="0"/>
              <a:t>encounter</a:t>
            </a:r>
          </a:p>
        </p:txBody>
      </p:sp>
      <p:sp>
        <p:nvSpPr>
          <p:cNvPr id="25" name="TextBox 24">
            <a:extLst>
              <a:ext uri="{FF2B5EF4-FFF2-40B4-BE49-F238E27FC236}">
                <a16:creationId xmlns:a16="http://schemas.microsoft.com/office/drawing/2014/main" id="{C2DCEA5C-9D86-4B16-AFD1-372AAC4C7B3D}"/>
              </a:ext>
            </a:extLst>
          </p:cNvPr>
          <p:cNvSpPr txBox="1"/>
          <p:nvPr/>
        </p:nvSpPr>
        <p:spPr>
          <a:xfrm>
            <a:off x="8664221" y="4485873"/>
            <a:ext cx="1043811" cy="276999"/>
          </a:xfrm>
          <a:prstGeom prst="rect">
            <a:avLst/>
          </a:prstGeom>
          <a:noFill/>
        </p:spPr>
        <p:txBody>
          <a:bodyPr wrap="none" rtlCol="0">
            <a:spAutoFit/>
          </a:bodyPr>
          <a:lstStyle/>
          <a:p>
            <a:pPr algn="r"/>
            <a:r>
              <a:rPr lang="en-CA" sz="1200" dirty="0"/>
              <a:t>CCG Available</a:t>
            </a:r>
          </a:p>
        </p:txBody>
      </p:sp>
      <p:sp>
        <p:nvSpPr>
          <p:cNvPr id="26" name="TextBox 25">
            <a:extLst>
              <a:ext uri="{FF2B5EF4-FFF2-40B4-BE49-F238E27FC236}">
                <a16:creationId xmlns:a16="http://schemas.microsoft.com/office/drawing/2014/main" id="{58A76AFF-2C74-0EEA-4BEB-8DBC21419F7B}"/>
              </a:ext>
            </a:extLst>
          </p:cNvPr>
          <p:cNvSpPr txBox="1"/>
          <p:nvPr/>
        </p:nvSpPr>
        <p:spPr>
          <a:xfrm>
            <a:off x="2615685" y="3356578"/>
            <a:ext cx="1444883" cy="461665"/>
          </a:xfrm>
          <a:prstGeom prst="rect">
            <a:avLst/>
          </a:prstGeom>
          <a:noFill/>
        </p:spPr>
        <p:txBody>
          <a:bodyPr wrap="none" rtlCol="0">
            <a:spAutoFit/>
          </a:bodyPr>
          <a:lstStyle/>
          <a:p>
            <a:pPr algn="r"/>
            <a:r>
              <a:rPr lang="en-CA" sz="1200" dirty="0"/>
              <a:t>Patient ID not found</a:t>
            </a:r>
          </a:p>
          <a:p>
            <a:pPr algn="r"/>
            <a:r>
              <a:rPr lang="en-CA" sz="1200" dirty="0"/>
              <a:t>or edits needed</a:t>
            </a:r>
          </a:p>
        </p:txBody>
      </p:sp>
      <p:sp>
        <p:nvSpPr>
          <p:cNvPr id="27" name="TextBox 26">
            <a:extLst>
              <a:ext uri="{FF2B5EF4-FFF2-40B4-BE49-F238E27FC236}">
                <a16:creationId xmlns:a16="http://schemas.microsoft.com/office/drawing/2014/main" id="{965C150A-8ECF-57DB-C093-6817AC25AF17}"/>
              </a:ext>
            </a:extLst>
          </p:cNvPr>
          <p:cNvSpPr txBox="1"/>
          <p:nvPr/>
        </p:nvSpPr>
        <p:spPr>
          <a:xfrm>
            <a:off x="7012456" y="3352328"/>
            <a:ext cx="674415" cy="461665"/>
          </a:xfrm>
          <a:prstGeom prst="rect">
            <a:avLst/>
          </a:prstGeom>
          <a:noFill/>
        </p:spPr>
        <p:txBody>
          <a:bodyPr wrap="none" rtlCol="0">
            <a:spAutoFit/>
          </a:bodyPr>
          <a:lstStyle/>
          <a:p>
            <a:r>
              <a:rPr lang="en-CA" sz="1200" dirty="0"/>
              <a:t>New ID </a:t>
            </a:r>
          </a:p>
          <a:p>
            <a:r>
              <a:rPr lang="en-CA" sz="1200" dirty="0"/>
              <a:t>created</a:t>
            </a:r>
          </a:p>
        </p:txBody>
      </p:sp>
      <p:sp>
        <p:nvSpPr>
          <p:cNvPr id="28" name="TextBox 27">
            <a:extLst>
              <a:ext uri="{FF2B5EF4-FFF2-40B4-BE49-F238E27FC236}">
                <a16:creationId xmlns:a16="http://schemas.microsoft.com/office/drawing/2014/main" id="{BE1307DB-1CE6-14C1-0F1C-A44FED55BCAB}"/>
              </a:ext>
            </a:extLst>
          </p:cNvPr>
          <p:cNvSpPr txBox="1"/>
          <p:nvPr/>
        </p:nvSpPr>
        <p:spPr>
          <a:xfrm>
            <a:off x="5273363" y="3352329"/>
            <a:ext cx="863506" cy="461665"/>
          </a:xfrm>
          <a:prstGeom prst="rect">
            <a:avLst/>
          </a:prstGeom>
          <a:noFill/>
        </p:spPr>
        <p:txBody>
          <a:bodyPr wrap="none" rtlCol="0">
            <a:spAutoFit/>
          </a:bodyPr>
          <a:lstStyle/>
          <a:p>
            <a:r>
              <a:rPr lang="en-CA" sz="1200" dirty="0"/>
              <a:t>existing ID </a:t>
            </a:r>
          </a:p>
          <a:p>
            <a:r>
              <a:rPr lang="en-CA" sz="1200" dirty="0"/>
              <a:t>edited</a:t>
            </a:r>
          </a:p>
        </p:txBody>
      </p:sp>
      <p:pic>
        <p:nvPicPr>
          <p:cNvPr id="31" name="Graphic 30">
            <a:extLst>
              <a:ext uri="{FF2B5EF4-FFF2-40B4-BE49-F238E27FC236}">
                <a16:creationId xmlns:a16="http://schemas.microsoft.com/office/drawing/2014/main" id="{79D0A97D-14CA-9DEE-4601-6E727061F3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2823"/>
            <a:ext cx="14630400" cy="5663953"/>
          </a:xfrm>
          <a:prstGeom prst="rect">
            <a:avLst/>
          </a:prstGeom>
        </p:spPr>
      </p:pic>
      <p:sp>
        <p:nvSpPr>
          <p:cNvPr id="30" name="Oval 29">
            <a:extLst>
              <a:ext uri="{FF2B5EF4-FFF2-40B4-BE49-F238E27FC236}">
                <a16:creationId xmlns:a16="http://schemas.microsoft.com/office/drawing/2014/main" id="{A3085DF5-9125-0EC2-99F6-C2B3ADE945FB}"/>
              </a:ext>
            </a:extLst>
          </p:cNvPr>
          <p:cNvSpPr/>
          <p:nvPr/>
        </p:nvSpPr>
        <p:spPr>
          <a:xfrm>
            <a:off x="12635129"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1" name="Oval 20">
            <a:extLst>
              <a:ext uri="{FF2B5EF4-FFF2-40B4-BE49-F238E27FC236}">
                <a16:creationId xmlns:a16="http://schemas.microsoft.com/office/drawing/2014/main" id="{920C9352-2E06-4266-40B0-4224CA6D4A19}"/>
              </a:ext>
            </a:extLst>
          </p:cNvPr>
          <p:cNvSpPr/>
          <p:nvPr/>
        </p:nvSpPr>
        <p:spPr>
          <a:xfrm>
            <a:off x="11728468" y="4254041"/>
            <a:ext cx="432048"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 name="Oval 1">
            <a:extLst>
              <a:ext uri="{FF2B5EF4-FFF2-40B4-BE49-F238E27FC236}">
                <a16:creationId xmlns:a16="http://schemas.microsoft.com/office/drawing/2014/main" id="{A05A4AB8-CBFA-DF2E-3B72-0CD80DF24688}"/>
              </a:ext>
            </a:extLst>
          </p:cNvPr>
          <p:cNvSpPr/>
          <p:nvPr/>
        </p:nvSpPr>
        <p:spPr>
          <a:xfrm>
            <a:off x="12225389" y="4254041"/>
            <a:ext cx="543153"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17</a:t>
            </a:r>
          </a:p>
        </p:txBody>
      </p:sp>
      <p:cxnSp>
        <p:nvCxnSpPr>
          <p:cNvPr id="33" name="Connector: Elbow 32">
            <a:extLst>
              <a:ext uri="{FF2B5EF4-FFF2-40B4-BE49-F238E27FC236}">
                <a16:creationId xmlns:a16="http://schemas.microsoft.com/office/drawing/2014/main" id="{2D9FDDA9-991A-2C80-A451-160E7C5E9154}"/>
              </a:ext>
            </a:extLst>
          </p:cNvPr>
          <p:cNvCxnSpPr>
            <a:cxnSpLocks/>
            <a:stCxn id="2" idx="6"/>
            <a:endCxn id="21" idx="2"/>
          </p:cNvCxnSpPr>
          <p:nvPr/>
        </p:nvCxnSpPr>
        <p:spPr>
          <a:xfrm flipH="1">
            <a:off x="11728468" y="4467864"/>
            <a:ext cx="1040074" cy="12700"/>
          </a:xfrm>
          <a:prstGeom prst="bentConnector5">
            <a:avLst>
              <a:gd name="adj1" fmla="val -21979"/>
              <a:gd name="adj2" fmla="val 3483646"/>
              <a:gd name="adj3" fmla="val 121979"/>
            </a:avLst>
          </a:prstGeom>
          <a:ln>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BFFA48D-6D95-CA0B-8EDF-C1D9322D0828}"/>
              </a:ext>
            </a:extLst>
          </p:cNvPr>
          <p:cNvSpPr txBox="1"/>
          <p:nvPr/>
        </p:nvSpPr>
        <p:spPr>
          <a:xfrm>
            <a:off x="7686871" y="6946776"/>
            <a:ext cx="5219955" cy="400110"/>
          </a:xfrm>
          <a:prstGeom prst="rect">
            <a:avLst/>
          </a:prstGeom>
          <a:noFill/>
        </p:spPr>
        <p:txBody>
          <a:bodyPr wrap="none" rtlCol="0">
            <a:spAutoFit/>
          </a:bodyPr>
          <a:lstStyle/>
          <a:p>
            <a:pPr algn="l"/>
            <a:r>
              <a:rPr lang="en-CA" sz="2000" dirty="0">
                <a:solidFill>
                  <a:schemeClr val="tx2"/>
                </a:solidFill>
              </a:rPr>
              <a:t>Use this slide to edit the PNG graphic, if needed.</a:t>
            </a:r>
          </a:p>
        </p:txBody>
      </p:sp>
    </p:spTree>
    <p:extLst>
      <p:ext uri="{BB962C8B-B14F-4D97-AF65-F5344CB8AC3E}">
        <p14:creationId xmlns:p14="http://schemas.microsoft.com/office/powerpoint/2010/main" val="18366269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139453BC-2654-39E0-7532-094A512E78BE}"/>
              </a:ext>
            </a:extLst>
          </p:cNvPr>
          <p:cNvSpPr/>
          <p:nvPr/>
        </p:nvSpPr>
        <p:spPr>
          <a:xfrm rot="19442105">
            <a:off x="8727598" y="3836859"/>
            <a:ext cx="3622555" cy="1937635"/>
          </a:xfrm>
          <a:prstGeom prst="ellipse">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9" name="Cloud 8">
            <a:extLst>
              <a:ext uri="{FF2B5EF4-FFF2-40B4-BE49-F238E27FC236}">
                <a16:creationId xmlns:a16="http://schemas.microsoft.com/office/drawing/2014/main" id="{95A864E6-65D6-D7C9-CC18-4F55ADB3CAB4}"/>
              </a:ext>
            </a:extLst>
          </p:cNvPr>
          <p:cNvSpPr/>
          <p:nvPr/>
        </p:nvSpPr>
        <p:spPr>
          <a:xfrm>
            <a:off x="4575617"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11D7B316-E475-F92D-4664-330444443DD7}"/>
              </a:ext>
            </a:extLst>
          </p:cNvPr>
          <p:cNvSpPr/>
          <p:nvPr/>
        </p:nvSpPr>
        <p:spPr>
          <a:xfrm>
            <a:off x="12417030"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8FA50ED3-D196-AB1C-31F3-2FA3DAB4EAFF}"/>
              </a:ext>
            </a:extLst>
          </p:cNvPr>
          <p:cNvSpPr/>
          <p:nvPr/>
        </p:nvSpPr>
        <p:spPr>
          <a:xfrm>
            <a:off x="4576970" y="6212415"/>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518D52EA-CFDB-8BF0-7E06-B5EB87A9AC3C}"/>
              </a:ext>
            </a:extLst>
          </p:cNvPr>
          <p:cNvSpPr/>
          <p:nvPr/>
        </p:nvSpPr>
        <p:spPr>
          <a:xfrm>
            <a:off x="2202632" y="874440"/>
            <a:ext cx="1368152" cy="1080120"/>
          </a:xfrm>
          <a:prstGeom prst="cloud">
            <a:avLst/>
          </a:prstGeom>
          <a:solidFill>
            <a:schemeClr val="bg1"/>
          </a:solidFill>
          <a:ln w="571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27C6BD00-189D-4AD8-9459-B553FD123174}"/>
              </a:ext>
            </a:extLst>
          </p:cNvPr>
          <p:cNvSpPr txBox="1"/>
          <p:nvPr/>
        </p:nvSpPr>
        <p:spPr>
          <a:xfrm>
            <a:off x="2584188"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5" name="TextBox 4">
            <a:extLst>
              <a:ext uri="{FF2B5EF4-FFF2-40B4-BE49-F238E27FC236}">
                <a16:creationId xmlns:a16="http://schemas.microsoft.com/office/drawing/2014/main" id="{E948B474-C226-9969-D2B1-D05675A55865}"/>
              </a:ext>
            </a:extLst>
          </p:cNvPr>
          <p:cNvSpPr txBox="1"/>
          <p:nvPr/>
        </p:nvSpPr>
        <p:spPr>
          <a:xfrm>
            <a:off x="4989428"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6" name="TextBox 5">
            <a:extLst>
              <a:ext uri="{FF2B5EF4-FFF2-40B4-BE49-F238E27FC236}">
                <a16:creationId xmlns:a16="http://schemas.microsoft.com/office/drawing/2014/main" id="{AE0E3AEC-B93E-B324-88CE-3FADF440BFF1}"/>
              </a:ext>
            </a:extLst>
          </p:cNvPr>
          <p:cNvSpPr txBox="1"/>
          <p:nvPr/>
        </p:nvSpPr>
        <p:spPr>
          <a:xfrm>
            <a:off x="12830840" y="978386"/>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7" name="TextBox 6">
            <a:extLst>
              <a:ext uri="{FF2B5EF4-FFF2-40B4-BE49-F238E27FC236}">
                <a16:creationId xmlns:a16="http://schemas.microsoft.com/office/drawing/2014/main" id="{362E7526-8253-C183-FC6D-EA796B5F3522}"/>
              </a:ext>
            </a:extLst>
          </p:cNvPr>
          <p:cNvSpPr txBox="1"/>
          <p:nvPr/>
        </p:nvSpPr>
        <p:spPr>
          <a:xfrm>
            <a:off x="4989427" y="6849954"/>
            <a:ext cx="540533" cy="400110"/>
          </a:xfrm>
          <a:prstGeom prst="rect">
            <a:avLst/>
          </a:prstGeom>
          <a:noFill/>
        </p:spPr>
        <p:txBody>
          <a:bodyPr wrap="none" rtlCol="0">
            <a:spAutoFit/>
          </a:bodyPr>
          <a:lstStyle/>
          <a:p>
            <a:pPr algn="l"/>
            <a:r>
              <a:rPr lang="en-CA" sz="2000" b="1" dirty="0">
                <a:solidFill>
                  <a:schemeClr val="accent5"/>
                </a:solidFill>
              </a:rPr>
              <a:t>HIE</a:t>
            </a:r>
          </a:p>
        </p:txBody>
      </p:sp>
      <p:sp>
        <p:nvSpPr>
          <p:cNvPr id="12" name="TextBox 11">
            <a:extLst>
              <a:ext uri="{FF2B5EF4-FFF2-40B4-BE49-F238E27FC236}">
                <a16:creationId xmlns:a16="http://schemas.microsoft.com/office/drawing/2014/main" id="{1C1DA12A-32E3-A048-4A01-9035B20500B4}"/>
              </a:ext>
            </a:extLst>
          </p:cNvPr>
          <p:cNvSpPr txBox="1"/>
          <p:nvPr/>
        </p:nvSpPr>
        <p:spPr>
          <a:xfrm>
            <a:off x="9835480" y="2273102"/>
            <a:ext cx="826316" cy="461665"/>
          </a:xfrm>
          <a:prstGeom prst="rect">
            <a:avLst/>
          </a:prstGeom>
          <a:noFill/>
        </p:spPr>
        <p:txBody>
          <a:bodyPr wrap="none" rtlCol="0">
            <a:spAutoFit/>
          </a:bodyPr>
          <a:lstStyle/>
          <a:p>
            <a:r>
              <a:rPr lang="en-CA" sz="1200" dirty="0"/>
              <a:t>Ad hoc</a:t>
            </a:r>
          </a:p>
          <a:p>
            <a:r>
              <a:rPr lang="en-CA" sz="1200" dirty="0"/>
              <a:t>encounter</a:t>
            </a:r>
          </a:p>
        </p:txBody>
      </p:sp>
      <p:sp>
        <p:nvSpPr>
          <p:cNvPr id="13" name="TextBox 12">
            <a:extLst>
              <a:ext uri="{FF2B5EF4-FFF2-40B4-BE49-F238E27FC236}">
                <a16:creationId xmlns:a16="http://schemas.microsoft.com/office/drawing/2014/main" id="{24A2B3D7-AE2D-6F6D-E3FC-667492AC04AB}"/>
              </a:ext>
            </a:extLst>
          </p:cNvPr>
          <p:cNvSpPr txBox="1"/>
          <p:nvPr/>
        </p:nvSpPr>
        <p:spPr>
          <a:xfrm>
            <a:off x="5273363" y="1750854"/>
            <a:ext cx="1237839" cy="707886"/>
          </a:xfrm>
          <a:prstGeom prst="rect">
            <a:avLst/>
          </a:prstGeom>
          <a:noFill/>
        </p:spPr>
        <p:txBody>
          <a:bodyPr wrap="none" rtlCol="0">
            <a:spAutoFit/>
          </a:bodyPr>
          <a:lstStyle/>
          <a:p>
            <a:pPr algn="l"/>
            <a:r>
              <a:rPr lang="en-CA" sz="2000" b="1" dirty="0">
                <a:solidFill>
                  <a:srgbClr val="FF0000"/>
                </a:solidFill>
              </a:rPr>
              <a:t>ITI-67 </a:t>
            </a:r>
          </a:p>
          <a:p>
            <a:pPr algn="l"/>
            <a:r>
              <a:rPr lang="en-CA" sz="2000" b="1" dirty="0">
                <a:solidFill>
                  <a:srgbClr val="FF0000"/>
                </a:solidFill>
              </a:rPr>
              <a:t>ITI-68, IPS</a:t>
            </a:r>
          </a:p>
        </p:txBody>
      </p:sp>
      <p:sp>
        <p:nvSpPr>
          <p:cNvPr id="14" name="TextBox 13">
            <a:extLst>
              <a:ext uri="{FF2B5EF4-FFF2-40B4-BE49-F238E27FC236}">
                <a16:creationId xmlns:a16="http://schemas.microsoft.com/office/drawing/2014/main" id="{98EB1CAF-B84B-0593-6DBC-6E2D431BC3CE}"/>
              </a:ext>
            </a:extLst>
          </p:cNvPr>
          <p:cNvSpPr txBox="1"/>
          <p:nvPr/>
        </p:nvSpPr>
        <p:spPr>
          <a:xfrm>
            <a:off x="2832278" y="1910517"/>
            <a:ext cx="787395" cy="400110"/>
          </a:xfrm>
          <a:prstGeom prst="rect">
            <a:avLst/>
          </a:prstGeom>
          <a:noFill/>
        </p:spPr>
        <p:txBody>
          <a:bodyPr wrap="none" rtlCol="0">
            <a:spAutoFit/>
          </a:bodyPr>
          <a:lstStyle/>
          <a:p>
            <a:pPr algn="l"/>
            <a:r>
              <a:rPr lang="en-CA" sz="2000" b="1" dirty="0">
                <a:solidFill>
                  <a:srgbClr val="FF0000"/>
                </a:solidFill>
              </a:rPr>
              <a:t>ITI-78</a:t>
            </a:r>
          </a:p>
        </p:txBody>
      </p:sp>
      <p:sp>
        <p:nvSpPr>
          <p:cNvPr id="15" name="TextBox 14">
            <a:extLst>
              <a:ext uri="{FF2B5EF4-FFF2-40B4-BE49-F238E27FC236}">
                <a16:creationId xmlns:a16="http://schemas.microsoft.com/office/drawing/2014/main" id="{1CD157E0-319F-CB59-454F-9B4CEC09BD88}"/>
              </a:ext>
            </a:extLst>
          </p:cNvPr>
          <p:cNvSpPr txBox="1"/>
          <p:nvPr/>
        </p:nvSpPr>
        <p:spPr>
          <a:xfrm>
            <a:off x="5261545" y="5818852"/>
            <a:ext cx="787395" cy="400110"/>
          </a:xfrm>
          <a:prstGeom prst="rect">
            <a:avLst/>
          </a:prstGeom>
          <a:noFill/>
        </p:spPr>
        <p:txBody>
          <a:bodyPr wrap="none" rtlCol="0">
            <a:spAutoFit/>
          </a:bodyPr>
          <a:lstStyle/>
          <a:p>
            <a:pPr algn="l"/>
            <a:r>
              <a:rPr lang="en-CA" sz="2000" b="1" dirty="0">
                <a:solidFill>
                  <a:srgbClr val="FF0000"/>
                </a:solidFill>
              </a:rPr>
              <a:t>ITI-93</a:t>
            </a:r>
          </a:p>
        </p:txBody>
      </p:sp>
      <p:sp>
        <p:nvSpPr>
          <p:cNvPr id="16" name="TextBox 15">
            <a:extLst>
              <a:ext uri="{FF2B5EF4-FFF2-40B4-BE49-F238E27FC236}">
                <a16:creationId xmlns:a16="http://schemas.microsoft.com/office/drawing/2014/main" id="{F003ECD0-5690-32B4-DB84-582B7BC70B36}"/>
              </a:ext>
            </a:extLst>
          </p:cNvPr>
          <p:cNvSpPr txBox="1"/>
          <p:nvPr/>
        </p:nvSpPr>
        <p:spPr>
          <a:xfrm>
            <a:off x="13337033" y="1411858"/>
            <a:ext cx="1271117" cy="1323439"/>
          </a:xfrm>
          <a:prstGeom prst="rect">
            <a:avLst/>
          </a:prstGeom>
          <a:noFill/>
        </p:spPr>
        <p:txBody>
          <a:bodyPr wrap="none" rtlCol="0">
            <a:spAutoFit/>
          </a:bodyPr>
          <a:lstStyle/>
          <a:p>
            <a:pPr algn="l"/>
            <a:r>
              <a:rPr lang="en-CA" sz="2000" b="1" dirty="0">
                <a:solidFill>
                  <a:srgbClr val="FF0000"/>
                </a:solidFill>
              </a:rPr>
              <a:t>ITI-65</a:t>
            </a:r>
          </a:p>
          <a:p>
            <a:pPr algn="l"/>
            <a:r>
              <a:rPr lang="en-CA" sz="2000" b="1" dirty="0">
                <a:solidFill>
                  <a:srgbClr val="FF0000"/>
                </a:solidFill>
              </a:rPr>
              <a:t>Encounter</a:t>
            </a:r>
          </a:p>
          <a:p>
            <a:pPr algn="l"/>
            <a:r>
              <a:rPr lang="en-CA" sz="2000" b="1" dirty="0">
                <a:solidFill>
                  <a:srgbClr val="FF0000"/>
                </a:solidFill>
              </a:rPr>
              <a:t>IPS</a:t>
            </a:r>
          </a:p>
          <a:p>
            <a:pPr algn="l"/>
            <a:endParaRPr lang="en-CA" sz="2000" b="1" dirty="0">
              <a:solidFill>
                <a:srgbClr val="FF0000"/>
              </a:solidFill>
            </a:endParaRPr>
          </a:p>
        </p:txBody>
      </p:sp>
      <p:sp>
        <p:nvSpPr>
          <p:cNvPr id="17" name="Oval 16">
            <a:extLst>
              <a:ext uri="{FF2B5EF4-FFF2-40B4-BE49-F238E27FC236}">
                <a16:creationId xmlns:a16="http://schemas.microsoft.com/office/drawing/2014/main" id="{0726F4E8-5C27-6C42-6896-07E54AA8648E}"/>
              </a:ext>
            </a:extLst>
          </p:cNvPr>
          <p:cNvSpPr/>
          <p:nvPr/>
        </p:nvSpPr>
        <p:spPr>
          <a:xfrm>
            <a:off x="2364847"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7</a:t>
            </a:r>
          </a:p>
        </p:txBody>
      </p:sp>
      <p:sp>
        <p:nvSpPr>
          <p:cNvPr id="18" name="Oval 17">
            <a:extLst>
              <a:ext uri="{FF2B5EF4-FFF2-40B4-BE49-F238E27FC236}">
                <a16:creationId xmlns:a16="http://schemas.microsoft.com/office/drawing/2014/main" id="{369145E8-CC5D-9056-0758-1F2F921ACEF5}"/>
              </a:ext>
            </a:extLst>
          </p:cNvPr>
          <p:cNvSpPr/>
          <p:nvPr/>
        </p:nvSpPr>
        <p:spPr>
          <a:xfrm>
            <a:off x="4273505" y="5823498"/>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3</a:t>
            </a:r>
          </a:p>
        </p:txBody>
      </p:sp>
      <p:sp>
        <p:nvSpPr>
          <p:cNvPr id="19" name="Oval 18">
            <a:extLst>
              <a:ext uri="{FF2B5EF4-FFF2-40B4-BE49-F238E27FC236}">
                <a16:creationId xmlns:a16="http://schemas.microsoft.com/office/drawing/2014/main" id="{6A52E73E-64C8-14EC-D30D-4781D760C895}"/>
              </a:ext>
            </a:extLst>
          </p:cNvPr>
          <p:cNvSpPr/>
          <p:nvPr/>
        </p:nvSpPr>
        <p:spPr>
          <a:xfrm>
            <a:off x="4762646" y="5828813"/>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4</a:t>
            </a:r>
          </a:p>
        </p:txBody>
      </p:sp>
      <p:sp>
        <p:nvSpPr>
          <p:cNvPr id="20" name="Oval 19">
            <a:extLst>
              <a:ext uri="{FF2B5EF4-FFF2-40B4-BE49-F238E27FC236}">
                <a16:creationId xmlns:a16="http://schemas.microsoft.com/office/drawing/2014/main" id="{2D576932-6FB1-BE0A-291C-ADEB1996CD66}"/>
              </a:ext>
            </a:extLst>
          </p:cNvPr>
          <p:cNvSpPr/>
          <p:nvPr/>
        </p:nvSpPr>
        <p:spPr>
          <a:xfrm>
            <a:off x="4762646"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8</a:t>
            </a:r>
          </a:p>
        </p:txBody>
      </p:sp>
      <p:sp>
        <p:nvSpPr>
          <p:cNvPr id="22" name="TextBox 21">
            <a:extLst>
              <a:ext uri="{FF2B5EF4-FFF2-40B4-BE49-F238E27FC236}">
                <a16:creationId xmlns:a16="http://schemas.microsoft.com/office/drawing/2014/main" id="{B8C2A112-D148-418A-23A5-F957B12F8616}"/>
              </a:ext>
            </a:extLst>
          </p:cNvPr>
          <p:cNvSpPr txBox="1"/>
          <p:nvPr/>
        </p:nvSpPr>
        <p:spPr>
          <a:xfrm>
            <a:off x="10118" y="2890664"/>
            <a:ext cx="824713" cy="461665"/>
          </a:xfrm>
          <a:prstGeom prst="rect">
            <a:avLst/>
          </a:prstGeom>
          <a:noFill/>
        </p:spPr>
        <p:txBody>
          <a:bodyPr wrap="none" rtlCol="0">
            <a:spAutoFit/>
          </a:bodyPr>
          <a:lstStyle/>
          <a:p>
            <a:pPr algn="l"/>
            <a:r>
              <a:rPr lang="en-CA" sz="1200" dirty="0"/>
              <a:t>Encounter</a:t>
            </a:r>
          </a:p>
          <a:p>
            <a:pPr algn="l"/>
            <a:r>
              <a:rPr lang="en-CA" sz="1200" dirty="0"/>
              <a:t>Start</a:t>
            </a:r>
          </a:p>
        </p:txBody>
      </p:sp>
      <p:sp>
        <p:nvSpPr>
          <p:cNvPr id="23" name="TextBox 22">
            <a:extLst>
              <a:ext uri="{FF2B5EF4-FFF2-40B4-BE49-F238E27FC236}">
                <a16:creationId xmlns:a16="http://schemas.microsoft.com/office/drawing/2014/main" id="{976276B1-29C6-C265-E1B3-DA8279902546}"/>
              </a:ext>
            </a:extLst>
          </p:cNvPr>
          <p:cNvSpPr txBox="1"/>
          <p:nvPr/>
        </p:nvSpPr>
        <p:spPr>
          <a:xfrm>
            <a:off x="13794290" y="2890664"/>
            <a:ext cx="824713" cy="461665"/>
          </a:xfrm>
          <a:prstGeom prst="rect">
            <a:avLst/>
          </a:prstGeom>
          <a:noFill/>
        </p:spPr>
        <p:txBody>
          <a:bodyPr wrap="none" rtlCol="0">
            <a:spAutoFit/>
          </a:bodyPr>
          <a:lstStyle/>
          <a:p>
            <a:pPr algn="r"/>
            <a:r>
              <a:rPr lang="en-CA" sz="1200" dirty="0"/>
              <a:t>Encounter</a:t>
            </a:r>
          </a:p>
          <a:p>
            <a:pPr algn="r"/>
            <a:r>
              <a:rPr lang="en-CA" sz="1200" dirty="0"/>
              <a:t>End</a:t>
            </a:r>
          </a:p>
        </p:txBody>
      </p:sp>
      <p:sp>
        <p:nvSpPr>
          <p:cNvPr id="24" name="TextBox 23">
            <a:extLst>
              <a:ext uri="{FF2B5EF4-FFF2-40B4-BE49-F238E27FC236}">
                <a16:creationId xmlns:a16="http://schemas.microsoft.com/office/drawing/2014/main" id="{C235BDCE-62A4-6AF1-3DFF-4946A61929B3}"/>
              </a:ext>
            </a:extLst>
          </p:cNvPr>
          <p:cNvSpPr txBox="1"/>
          <p:nvPr/>
        </p:nvSpPr>
        <p:spPr>
          <a:xfrm>
            <a:off x="8507062" y="3196802"/>
            <a:ext cx="1200970" cy="461665"/>
          </a:xfrm>
          <a:prstGeom prst="rect">
            <a:avLst/>
          </a:prstGeom>
          <a:noFill/>
        </p:spPr>
        <p:txBody>
          <a:bodyPr wrap="none" rtlCol="0">
            <a:spAutoFit/>
          </a:bodyPr>
          <a:lstStyle/>
          <a:p>
            <a:pPr algn="r"/>
            <a:r>
              <a:rPr lang="en-CA" sz="1200" dirty="0"/>
              <a:t>Guideline-based</a:t>
            </a:r>
          </a:p>
          <a:p>
            <a:pPr algn="r"/>
            <a:r>
              <a:rPr lang="en-CA" sz="1200" dirty="0"/>
              <a:t>encounter</a:t>
            </a:r>
          </a:p>
        </p:txBody>
      </p:sp>
      <p:sp>
        <p:nvSpPr>
          <p:cNvPr id="25" name="TextBox 24">
            <a:extLst>
              <a:ext uri="{FF2B5EF4-FFF2-40B4-BE49-F238E27FC236}">
                <a16:creationId xmlns:a16="http://schemas.microsoft.com/office/drawing/2014/main" id="{C2DCEA5C-9D86-4B16-AFD1-372AAC4C7B3D}"/>
              </a:ext>
            </a:extLst>
          </p:cNvPr>
          <p:cNvSpPr txBox="1"/>
          <p:nvPr/>
        </p:nvSpPr>
        <p:spPr>
          <a:xfrm>
            <a:off x="8664221" y="4485873"/>
            <a:ext cx="1043811" cy="276999"/>
          </a:xfrm>
          <a:prstGeom prst="rect">
            <a:avLst/>
          </a:prstGeom>
          <a:noFill/>
        </p:spPr>
        <p:txBody>
          <a:bodyPr wrap="none" rtlCol="0">
            <a:spAutoFit/>
          </a:bodyPr>
          <a:lstStyle/>
          <a:p>
            <a:pPr algn="r"/>
            <a:r>
              <a:rPr lang="en-CA" sz="1200" dirty="0"/>
              <a:t>CCG Available</a:t>
            </a:r>
          </a:p>
        </p:txBody>
      </p:sp>
      <p:sp>
        <p:nvSpPr>
          <p:cNvPr id="26" name="TextBox 25">
            <a:extLst>
              <a:ext uri="{FF2B5EF4-FFF2-40B4-BE49-F238E27FC236}">
                <a16:creationId xmlns:a16="http://schemas.microsoft.com/office/drawing/2014/main" id="{58A76AFF-2C74-0EEA-4BEB-8DBC21419F7B}"/>
              </a:ext>
            </a:extLst>
          </p:cNvPr>
          <p:cNvSpPr txBox="1"/>
          <p:nvPr/>
        </p:nvSpPr>
        <p:spPr>
          <a:xfrm>
            <a:off x="2615685" y="3356578"/>
            <a:ext cx="1444883" cy="461665"/>
          </a:xfrm>
          <a:prstGeom prst="rect">
            <a:avLst/>
          </a:prstGeom>
          <a:noFill/>
        </p:spPr>
        <p:txBody>
          <a:bodyPr wrap="none" rtlCol="0">
            <a:spAutoFit/>
          </a:bodyPr>
          <a:lstStyle/>
          <a:p>
            <a:pPr algn="r"/>
            <a:r>
              <a:rPr lang="en-CA" sz="1200" dirty="0"/>
              <a:t>Patient ID not found</a:t>
            </a:r>
          </a:p>
          <a:p>
            <a:pPr algn="r"/>
            <a:r>
              <a:rPr lang="en-CA" sz="1200" dirty="0"/>
              <a:t>or edits needed</a:t>
            </a:r>
          </a:p>
        </p:txBody>
      </p:sp>
      <p:sp>
        <p:nvSpPr>
          <p:cNvPr id="27" name="TextBox 26">
            <a:extLst>
              <a:ext uri="{FF2B5EF4-FFF2-40B4-BE49-F238E27FC236}">
                <a16:creationId xmlns:a16="http://schemas.microsoft.com/office/drawing/2014/main" id="{965C150A-8ECF-57DB-C093-6817AC25AF17}"/>
              </a:ext>
            </a:extLst>
          </p:cNvPr>
          <p:cNvSpPr txBox="1"/>
          <p:nvPr/>
        </p:nvSpPr>
        <p:spPr>
          <a:xfrm>
            <a:off x="7012456" y="3352328"/>
            <a:ext cx="674415" cy="461665"/>
          </a:xfrm>
          <a:prstGeom prst="rect">
            <a:avLst/>
          </a:prstGeom>
          <a:noFill/>
        </p:spPr>
        <p:txBody>
          <a:bodyPr wrap="none" rtlCol="0">
            <a:spAutoFit/>
          </a:bodyPr>
          <a:lstStyle/>
          <a:p>
            <a:r>
              <a:rPr lang="en-CA" sz="1200" dirty="0"/>
              <a:t>New ID </a:t>
            </a:r>
          </a:p>
          <a:p>
            <a:r>
              <a:rPr lang="en-CA" sz="1200" dirty="0"/>
              <a:t>created</a:t>
            </a:r>
          </a:p>
        </p:txBody>
      </p:sp>
      <p:sp>
        <p:nvSpPr>
          <p:cNvPr id="28" name="TextBox 27">
            <a:extLst>
              <a:ext uri="{FF2B5EF4-FFF2-40B4-BE49-F238E27FC236}">
                <a16:creationId xmlns:a16="http://schemas.microsoft.com/office/drawing/2014/main" id="{BE1307DB-1CE6-14C1-0F1C-A44FED55BCAB}"/>
              </a:ext>
            </a:extLst>
          </p:cNvPr>
          <p:cNvSpPr txBox="1"/>
          <p:nvPr/>
        </p:nvSpPr>
        <p:spPr>
          <a:xfrm>
            <a:off x="5273363" y="3352329"/>
            <a:ext cx="863506" cy="461665"/>
          </a:xfrm>
          <a:prstGeom prst="rect">
            <a:avLst/>
          </a:prstGeom>
          <a:noFill/>
        </p:spPr>
        <p:txBody>
          <a:bodyPr wrap="none" rtlCol="0">
            <a:spAutoFit/>
          </a:bodyPr>
          <a:lstStyle/>
          <a:p>
            <a:r>
              <a:rPr lang="en-CA" sz="1200" dirty="0"/>
              <a:t>existing ID </a:t>
            </a:r>
          </a:p>
          <a:p>
            <a:r>
              <a:rPr lang="en-CA" sz="1200" dirty="0"/>
              <a:t>edited</a:t>
            </a:r>
          </a:p>
        </p:txBody>
      </p:sp>
      <p:pic>
        <p:nvPicPr>
          <p:cNvPr id="31" name="Graphic 30">
            <a:extLst>
              <a:ext uri="{FF2B5EF4-FFF2-40B4-BE49-F238E27FC236}">
                <a16:creationId xmlns:a16="http://schemas.microsoft.com/office/drawing/2014/main" id="{79D0A97D-14CA-9DEE-4601-6E727061F3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2823"/>
            <a:ext cx="14630400" cy="5663953"/>
          </a:xfrm>
          <a:prstGeom prst="rect">
            <a:avLst/>
          </a:prstGeom>
        </p:spPr>
      </p:pic>
      <p:sp>
        <p:nvSpPr>
          <p:cNvPr id="30" name="Oval 29">
            <a:extLst>
              <a:ext uri="{FF2B5EF4-FFF2-40B4-BE49-F238E27FC236}">
                <a16:creationId xmlns:a16="http://schemas.microsoft.com/office/drawing/2014/main" id="{A3085DF5-9125-0EC2-99F6-C2B3ADE945FB}"/>
              </a:ext>
            </a:extLst>
          </p:cNvPr>
          <p:cNvSpPr/>
          <p:nvPr/>
        </p:nvSpPr>
        <p:spPr>
          <a:xfrm>
            <a:off x="12635129" y="1910517"/>
            <a:ext cx="432048" cy="42764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1" name="Oval 20">
            <a:extLst>
              <a:ext uri="{FF2B5EF4-FFF2-40B4-BE49-F238E27FC236}">
                <a16:creationId xmlns:a16="http://schemas.microsoft.com/office/drawing/2014/main" id="{920C9352-2E06-4266-40B0-4224CA6D4A19}"/>
              </a:ext>
            </a:extLst>
          </p:cNvPr>
          <p:cNvSpPr/>
          <p:nvPr/>
        </p:nvSpPr>
        <p:spPr>
          <a:xfrm>
            <a:off x="11728468" y="4254041"/>
            <a:ext cx="432048"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9</a:t>
            </a:r>
          </a:p>
        </p:txBody>
      </p:sp>
      <p:sp>
        <p:nvSpPr>
          <p:cNvPr id="2" name="Oval 1">
            <a:extLst>
              <a:ext uri="{FF2B5EF4-FFF2-40B4-BE49-F238E27FC236}">
                <a16:creationId xmlns:a16="http://schemas.microsoft.com/office/drawing/2014/main" id="{A05A4AB8-CBFA-DF2E-3B72-0CD80DF24688}"/>
              </a:ext>
            </a:extLst>
          </p:cNvPr>
          <p:cNvSpPr/>
          <p:nvPr/>
        </p:nvSpPr>
        <p:spPr>
          <a:xfrm>
            <a:off x="12225389" y="4254041"/>
            <a:ext cx="543153" cy="427645"/>
          </a:xfrm>
          <a:prstGeom prst="ellipse">
            <a:avLst/>
          </a:prstGeom>
          <a:solidFill>
            <a:srgbClr val="FFFF0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b="1" dirty="0">
                <a:solidFill>
                  <a:schemeClr val="tx2"/>
                </a:solidFill>
              </a:rPr>
              <a:t>17</a:t>
            </a:r>
          </a:p>
        </p:txBody>
      </p:sp>
      <p:cxnSp>
        <p:nvCxnSpPr>
          <p:cNvPr id="33" name="Connector: Elbow 32">
            <a:extLst>
              <a:ext uri="{FF2B5EF4-FFF2-40B4-BE49-F238E27FC236}">
                <a16:creationId xmlns:a16="http://schemas.microsoft.com/office/drawing/2014/main" id="{2D9FDDA9-991A-2C80-A451-160E7C5E9154}"/>
              </a:ext>
            </a:extLst>
          </p:cNvPr>
          <p:cNvCxnSpPr>
            <a:cxnSpLocks/>
            <a:stCxn id="2" idx="6"/>
            <a:endCxn id="21" idx="2"/>
          </p:cNvCxnSpPr>
          <p:nvPr/>
        </p:nvCxnSpPr>
        <p:spPr>
          <a:xfrm flipH="1">
            <a:off x="11728468" y="4467864"/>
            <a:ext cx="1040074" cy="12700"/>
          </a:xfrm>
          <a:prstGeom prst="bentConnector5">
            <a:avLst>
              <a:gd name="adj1" fmla="val -21979"/>
              <a:gd name="adj2" fmla="val 3483646"/>
              <a:gd name="adj3" fmla="val 121979"/>
            </a:avLst>
          </a:prstGeom>
          <a:ln>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C135EF4-CF86-15B1-707E-E9165F9CA582}"/>
              </a:ext>
            </a:extLst>
          </p:cNvPr>
          <p:cNvSpPr/>
          <p:nvPr/>
        </p:nvSpPr>
        <p:spPr>
          <a:xfrm rot="3949545">
            <a:off x="-628572" y="2237256"/>
            <a:ext cx="7844726" cy="427827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4" name="Oval 33">
            <a:extLst>
              <a:ext uri="{FF2B5EF4-FFF2-40B4-BE49-F238E27FC236}">
                <a16:creationId xmlns:a16="http://schemas.microsoft.com/office/drawing/2014/main" id="{7C91F604-59D9-DD99-16D3-EA88B680FFE4}"/>
              </a:ext>
            </a:extLst>
          </p:cNvPr>
          <p:cNvSpPr/>
          <p:nvPr/>
        </p:nvSpPr>
        <p:spPr>
          <a:xfrm rot="3949545">
            <a:off x="4077387" y="919431"/>
            <a:ext cx="4171758" cy="283183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Oval 37">
            <a:extLst>
              <a:ext uri="{FF2B5EF4-FFF2-40B4-BE49-F238E27FC236}">
                <a16:creationId xmlns:a16="http://schemas.microsoft.com/office/drawing/2014/main" id="{31E53723-60BF-C774-BA26-F4D88F428032}"/>
              </a:ext>
            </a:extLst>
          </p:cNvPr>
          <p:cNvSpPr/>
          <p:nvPr/>
        </p:nvSpPr>
        <p:spPr>
          <a:xfrm rot="3949545">
            <a:off x="7410407" y="1579420"/>
            <a:ext cx="5115435" cy="46906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9" name="Oval 38">
            <a:extLst>
              <a:ext uri="{FF2B5EF4-FFF2-40B4-BE49-F238E27FC236}">
                <a16:creationId xmlns:a16="http://schemas.microsoft.com/office/drawing/2014/main" id="{BAD8E59A-6D07-F8F6-975D-BD348795FB69}"/>
              </a:ext>
            </a:extLst>
          </p:cNvPr>
          <p:cNvSpPr/>
          <p:nvPr/>
        </p:nvSpPr>
        <p:spPr>
          <a:xfrm rot="3949545">
            <a:off x="11841177" y="857602"/>
            <a:ext cx="2777855" cy="212220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TextBox 40">
            <a:extLst>
              <a:ext uri="{FF2B5EF4-FFF2-40B4-BE49-F238E27FC236}">
                <a16:creationId xmlns:a16="http://schemas.microsoft.com/office/drawing/2014/main" id="{D603FF25-9544-3CCF-D193-AB34F9033FC1}"/>
              </a:ext>
            </a:extLst>
          </p:cNvPr>
          <p:cNvSpPr txBox="1"/>
          <p:nvPr/>
        </p:nvSpPr>
        <p:spPr>
          <a:xfrm>
            <a:off x="7686871" y="6946776"/>
            <a:ext cx="5219955" cy="400110"/>
          </a:xfrm>
          <a:prstGeom prst="rect">
            <a:avLst/>
          </a:prstGeom>
          <a:noFill/>
        </p:spPr>
        <p:txBody>
          <a:bodyPr wrap="none" rtlCol="0">
            <a:spAutoFit/>
          </a:bodyPr>
          <a:lstStyle/>
          <a:p>
            <a:pPr algn="l"/>
            <a:r>
              <a:rPr lang="en-CA" sz="2000" dirty="0">
                <a:solidFill>
                  <a:schemeClr val="tx2"/>
                </a:solidFill>
              </a:rPr>
              <a:t>Use this slide to edit the PNG graphic, if needed.</a:t>
            </a:r>
          </a:p>
        </p:txBody>
      </p:sp>
    </p:spTree>
    <p:extLst>
      <p:ext uri="{BB962C8B-B14F-4D97-AF65-F5344CB8AC3E}">
        <p14:creationId xmlns:p14="http://schemas.microsoft.com/office/powerpoint/2010/main" val="330106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106</a:t>
            </a:fld>
            <a:endParaRPr lang="en-CA"/>
          </a:p>
        </p:txBody>
      </p:sp>
      <p:sp>
        <p:nvSpPr>
          <p:cNvPr id="4" name="TextBox 3">
            <a:extLst>
              <a:ext uri="{FF2B5EF4-FFF2-40B4-BE49-F238E27FC236}">
                <a16:creationId xmlns:a16="http://schemas.microsoft.com/office/drawing/2014/main" id="{B18F27C6-DCC7-B5EE-D1EE-F7D1BBE9E620}"/>
              </a:ext>
            </a:extLst>
          </p:cNvPr>
          <p:cNvSpPr txBox="1"/>
          <p:nvPr/>
        </p:nvSpPr>
        <p:spPr>
          <a:xfrm>
            <a:off x="2251917" y="438036"/>
            <a:ext cx="10871215" cy="1077218"/>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Referencing our HIE transaction numbers, we can </a:t>
            </a:r>
            <a:r>
              <a:rPr lang="en-CA" sz="3200" b="1" dirty="0">
                <a:solidFill>
                  <a:schemeClr val="tx2"/>
                </a:solidFill>
                <a:latin typeface="Candara" panose="020E0502030303020204" pitchFamily="34" charset="0"/>
              </a:rPr>
              <a:t>normatively</a:t>
            </a:r>
            <a:r>
              <a:rPr lang="en-CA" sz="3200" dirty="0">
                <a:solidFill>
                  <a:schemeClr val="tx2"/>
                </a:solidFill>
                <a:latin typeface="Candara" panose="020E0502030303020204" pitchFamily="34" charset="0"/>
              </a:rPr>
              <a:t> define what are the </a:t>
            </a:r>
            <a:r>
              <a:rPr lang="en-CA" sz="3200" b="1" dirty="0">
                <a:solidFill>
                  <a:schemeClr val="tx2"/>
                </a:solidFill>
                <a:latin typeface="Candara" panose="020E0502030303020204" pitchFamily="34" charset="0"/>
              </a:rPr>
              <a:t>necessary</a:t>
            </a:r>
            <a:r>
              <a:rPr lang="en-CA" sz="3200" dirty="0">
                <a:solidFill>
                  <a:schemeClr val="tx2"/>
                </a:solidFill>
                <a:latin typeface="Candara" panose="020E0502030303020204" pitchFamily="34" charset="0"/>
              </a:rPr>
              <a:t> </a:t>
            </a:r>
            <a:r>
              <a:rPr lang="en-CA" sz="3200" b="1" dirty="0">
                <a:solidFill>
                  <a:schemeClr val="tx2"/>
                </a:solidFill>
                <a:latin typeface="Candara" panose="020E0502030303020204" pitchFamily="34" charset="0"/>
              </a:rPr>
              <a:t>behaviours</a:t>
            </a:r>
            <a:r>
              <a:rPr lang="en-CA" sz="3200" dirty="0">
                <a:solidFill>
                  <a:schemeClr val="tx2"/>
                </a:solidFill>
                <a:latin typeface="Candara" panose="020E0502030303020204" pitchFamily="34" charset="0"/>
              </a:rPr>
              <a:t> of a POS solution.</a:t>
            </a:r>
          </a:p>
        </p:txBody>
      </p:sp>
      <p:pic>
        <p:nvPicPr>
          <p:cNvPr id="7" name="Picture 6">
            <a:extLst>
              <a:ext uri="{FF2B5EF4-FFF2-40B4-BE49-F238E27FC236}">
                <a16:creationId xmlns:a16="http://schemas.microsoft.com/office/drawing/2014/main" id="{4C21E0A7-776A-933C-4FF8-80DDD9290A73}"/>
              </a:ext>
            </a:extLst>
          </p:cNvPr>
          <p:cNvPicPr>
            <a:picLocks noChangeAspect="1"/>
          </p:cNvPicPr>
          <p:nvPr/>
        </p:nvPicPr>
        <p:blipFill>
          <a:blip r:embed="rId2"/>
          <a:stretch>
            <a:fillRect/>
          </a:stretch>
        </p:blipFill>
        <p:spPr>
          <a:xfrm>
            <a:off x="2179179" y="2396039"/>
            <a:ext cx="10272041" cy="4557765"/>
          </a:xfrm>
          <a:prstGeom prst="rect">
            <a:avLst/>
          </a:prstGeom>
        </p:spPr>
      </p:pic>
    </p:spTree>
    <p:extLst>
      <p:ext uri="{BB962C8B-B14F-4D97-AF65-F5344CB8AC3E}">
        <p14:creationId xmlns:p14="http://schemas.microsoft.com/office/powerpoint/2010/main" val="1943007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17C885-039E-9180-A047-04AEAD50924B}"/>
              </a:ext>
            </a:extLst>
          </p:cNvPr>
          <p:cNvSpPr>
            <a:spLocks noGrp="1"/>
          </p:cNvSpPr>
          <p:nvPr>
            <p:ph type="sldNum" sz="quarter" idx="12"/>
          </p:nvPr>
        </p:nvSpPr>
        <p:spPr/>
        <p:txBody>
          <a:bodyPr/>
          <a:lstStyle/>
          <a:p>
            <a:fld id="{6734F48E-A456-4E2F-B17E-509464F7A050}" type="slidenum">
              <a:rPr lang="en-CA" smtClean="0"/>
              <a:pPr/>
              <a:t>107</a:t>
            </a:fld>
            <a:endParaRPr lang="en-CA"/>
          </a:p>
        </p:txBody>
      </p:sp>
      <p:sp>
        <p:nvSpPr>
          <p:cNvPr id="4" name="TextBox 3">
            <a:extLst>
              <a:ext uri="{FF2B5EF4-FFF2-40B4-BE49-F238E27FC236}">
                <a16:creationId xmlns:a16="http://schemas.microsoft.com/office/drawing/2014/main" id="{B18F27C6-DCC7-B5EE-D1EE-F7D1BBE9E620}"/>
              </a:ext>
            </a:extLst>
          </p:cNvPr>
          <p:cNvSpPr txBox="1"/>
          <p:nvPr/>
        </p:nvSpPr>
        <p:spPr>
          <a:xfrm>
            <a:off x="2251917" y="438036"/>
            <a:ext cx="10871215" cy="1077218"/>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These mandatory POS </a:t>
            </a:r>
            <a:r>
              <a:rPr lang="en-CA" sz="3200" b="1" dirty="0">
                <a:solidFill>
                  <a:schemeClr val="tx2"/>
                </a:solidFill>
                <a:latin typeface="Candara" panose="020E0502030303020204" pitchFamily="34" charset="0"/>
              </a:rPr>
              <a:t>behaviours</a:t>
            </a:r>
            <a:r>
              <a:rPr lang="en-CA" sz="3200" dirty="0">
                <a:solidFill>
                  <a:schemeClr val="tx2"/>
                </a:solidFill>
                <a:latin typeface="Candara" panose="020E0502030303020204" pitchFamily="34" charset="0"/>
              </a:rPr>
              <a:t> can be thought of as a simple </a:t>
            </a:r>
            <a:r>
              <a:rPr lang="en-CA" sz="3200" b="1" dirty="0">
                <a:solidFill>
                  <a:schemeClr val="tx2"/>
                </a:solidFill>
                <a:latin typeface="Candara" panose="020E0502030303020204" pitchFamily="34" charset="0"/>
              </a:rPr>
              <a:t>1-2-3-4 pattern</a:t>
            </a:r>
            <a:r>
              <a:rPr lang="en-CA" sz="3200" dirty="0">
                <a:solidFill>
                  <a:schemeClr val="tx2"/>
                </a:solidFill>
                <a:latin typeface="Candara" panose="020E0502030303020204" pitchFamily="34" charset="0"/>
              </a:rPr>
              <a:t> (like in a dance).</a:t>
            </a:r>
          </a:p>
        </p:txBody>
      </p:sp>
      <p:sp>
        <p:nvSpPr>
          <p:cNvPr id="8" name="TextBox 7">
            <a:extLst>
              <a:ext uri="{FF2B5EF4-FFF2-40B4-BE49-F238E27FC236}">
                <a16:creationId xmlns:a16="http://schemas.microsoft.com/office/drawing/2014/main" id="{8A7AE7C1-B695-3501-722B-466601AF7F20}"/>
              </a:ext>
            </a:extLst>
          </p:cNvPr>
          <p:cNvSpPr txBox="1"/>
          <p:nvPr/>
        </p:nvSpPr>
        <p:spPr>
          <a:xfrm>
            <a:off x="519914" y="2215018"/>
            <a:ext cx="2664296" cy="1015663"/>
          </a:xfrm>
          <a:prstGeom prst="rect">
            <a:avLst/>
          </a:prstGeom>
          <a:noFill/>
        </p:spPr>
        <p:txBody>
          <a:bodyPr wrap="square" rtlCol="0">
            <a:spAutoFit/>
          </a:bodyPr>
          <a:lstStyle/>
          <a:p>
            <a:pPr marL="457200" indent="-457200" algn="l">
              <a:buFont typeface="+mj-lt"/>
              <a:buAutoNum type="arabicPeriod"/>
            </a:pPr>
            <a:r>
              <a:rPr lang="en-CA" sz="2000" b="1" dirty="0">
                <a:solidFill>
                  <a:srgbClr val="FF0000"/>
                </a:solidFill>
              </a:rPr>
              <a:t>Unambiguously identify the subject of care.</a:t>
            </a:r>
          </a:p>
        </p:txBody>
      </p:sp>
      <p:sp>
        <p:nvSpPr>
          <p:cNvPr id="9" name="TextBox 8">
            <a:extLst>
              <a:ext uri="{FF2B5EF4-FFF2-40B4-BE49-F238E27FC236}">
                <a16:creationId xmlns:a16="http://schemas.microsoft.com/office/drawing/2014/main" id="{9B946F83-817B-1784-8E57-A5AC4B5A2623}"/>
              </a:ext>
            </a:extLst>
          </p:cNvPr>
          <p:cNvSpPr txBox="1"/>
          <p:nvPr/>
        </p:nvSpPr>
        <p:spPr>
          <a:xfrm>
            <a:off x="6667128" y="1861075"/>
            <a:ext cx="3168351" cy="707886"/>
          </a:xfrm>
          <a:prstGeom prst="rect">
            <a:avLst/>
          </a:prstGeom>
          <a:noFill/>
        </p:spPr>
        <p:txBody>
          <a:bodyPr wrap="square" rtlCol="0">
            <a:spAutoFit/>
          </a:bodyPr>
          <a:lstStyle/>
          <a:p>
            <a:pPr marL="457200" indent="-457200" algn="l">
              <a:buFont typeface="+mj-lt"/>
              <a:buAutoNum type="arabicPeriod" startAt="2"/>
            </a:pPr>
            <a:r>
              <a:rPr lang="en-CA" sz="2000" b="1" dirty="0">
                <a:solidFill>
                  <a:srgbClr val="FF0000"/>
                </a:solidFill>
              </a:rPr>
              <a:t>Retrieve the subject’s health summary. </a:t>
            </a:r>
          </a:p>
        </p:txBody>
      </p:sp>
      <p:sp>
        <p:nvSpPr>
          <p:cNvPr id="10" name="TextBox 9">
            <a:extLst>
              <a:ext uri="{FF2B5EF4-FFF2-40B4-BE49-F238E27FC236}">
                <a16:creationId xmlns:a16="http://schemas.microsoft.com/office/drawing/2014/main" id="{8AFD3DAC-A8DB-8503-DE5A-2EFD2DC98A72}"/>
              </a:ext>
            </a:extLst>
          </p:cNvPr>
          <p:cNvSpPr txBox="1"/>
          <p:nvPr/>
        </p:nvSpPr>
        <p:spPr>
          <a:xfrm>
            <a:off x="8467328" y="6368525"/>
            <a:ext cx="3168351" cy="1323439"/>
          </a:xfrm>
          <a:prstGeom prst="rect">
            <a:avLst/>
          </a:prstGeom>
          <a:noFill/>
        </p:spPr>
        <p:txBody>
          <a:bodyPr wrap="square" rtlCol="0">
            <a:spAutoFit/>
          </a:bodyPr>
          <a:lstStyle/>
          <a:p>
            <a:pPr marL="457200" indent="-457200" algn="l">
              <a:buFont typeface="+mj-lt"/>
              <a:buAutoNum type="arabicPeriod" startAt="3"/>
            </a:pPr>
            <a:r>
              <a:rPr lang="en-CA" sz="2000" b="1" dirty="0">
                <a:solidFill>
                  <a:srgbClr val="FF0000"/>
                </a:solidFill>
              </a:rPr>
              <a:t>Based on the summary, and on the current situation, provide appropriate care.</a:t>
            </a:r>
          </a:p>
        </p:txBody>
      </p:sp>
      <p:sp>
        <p:nvSpPr>
          <p:cNvPr id="11" name="TextBox 10">
            <a:extLst>
              <a:ext uri="{FF2B5EF4-FFF2-40B4-BE49-F238E27FC236}">
                <a16:creationId xmlns:a16="http://schemas.microsoft.com/office/drawing/2014/main" id="{975B7CA2-3DB1-8AF6-7BB5-181F8F3025BE}"/>
              </a:ext>
            </a:extLst>
          </p:cNvPr>
          <p:cNvSpPr txBox="1"/>
          <p:nvPr/>
        </p:nvSpPr>
        <p:spPr>
          <a:xfrm>
            <a:off x="11809311" y="2011820"/>
            <a:ext cx="2706688" cy="1015663"/>
          </a:xfrm>
          <a:prstGeom prst="rect">
            <a:avLst/>
          </a:prstGeom>
          <a:noFill/>
        </p:spPr>
        <p:txBody>
          <a:bodyPr wrap="square" rtlCol="0">
            <a:spAutoFit/>
          </a:bodyPr>
          <a:lstStyle/>
          <a:p>
            <a:pPr marL="457200" indent="-457200" algn="l">
              <a:buFont typeface="+mj-lt"/>
              <a:buAutoNum type="arabicPeriod" startAt="4"/>
            </a:pPr>
            <a:r>
              <a:rPr lang="en-CA" sz="2000" b="1" dirty="0">
                <a:solidFill>
                  <a:srgbClr val="FF0000"/>
                </a:solidFill>
              </a:rPr>
              <a:t>Update the subject’s health summary</a:t>
            </a:r>
          </a:p>
        </p:txBody>
      </p:sp>
      <p:pic>
        <p:nvPicPr>
          <p:cNvPr id="12" name="Picture 11" descr="A picture containing cartoon, doll&#10;&#10;Description automatically generated">
            <a:extLst>
              <a:ext uri="{FF2B5EF4-FFF2-40B4-BE49-F238E27FC236}">
                <a16:creationId xmlns:a16="http://schemas.microsoft.com/office/drawing/2014/main" id="{1359850D-E871-8413-9A06-8EAE06D44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60" y="4660365"/>
            <a:ext cx="2596403" cy="3416320"/>
          </a:xfrm>
          <a:prstGeom prst="rect">
            <a:avLst/>
          </a:prstGeom>
        </p:spPr>
      </p:pic>
      <p:pic>
        <p:nvPicPr>
          <p:cNvPr id="3" name="Picture 2">
            <a:extLst>
              <a:ext uri="{FF2B5EF4-FFF2-40B4-BE49-F238E27FC236}">
                <a16:creationId xmlns:a16="http://schemas.microsoft.com/office/drawing/2014/main" id="{2B9C7902-2981-DC28-92DB-C30FE1B9CCE6}"/>
              </a:ext>
            </a:extLst>
          </p:cNvPr>
          <p:cNvPicPr>
            <a:picLocks noChangeAspect="1"/>
          </p:cNvPicPr>
          <p:nvPr/>
        </p:nvPicPr>
        <p:blipFill>
          <a:blip r:embed="rId3"/>
          <a:stretch>
            <a:fillRect/>
          </a:stretch>
        </p:blipFill>
        <p:spPr>
          <a:xfrm>
            <a:off x="2178141" y="2002076"/>
            <a:ext cx="10273080" cy="5458775"/>
          </a:xfrm>
          <a:prstGeom prst="rect">
            <a:avLst/>
          </a:prstGeom>
        </p:spPr>
      </p:pic>
    </p:spTree>
    <p:extLst>
      <p:ext uri="{BB962C8B-B14F-4D97-AF65-F5344CB8AC3E}">
        <p14:creationId xmlns:p14="http://schemas.microsoft.com/office/powerpoint/2010/main" val="3811461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artoon, doll&#10;&#10;Description automatically generated">
            <a:extLst>
              <a:ext uri="{FF2B5EF4-FFF2-40B4-BE49-F238E27FC236}">
                <a16:creationId xmlns:a16="http://schemas.microsoft.com/office/drawing/2014/main" id="{9DFA66C0-1DA9-3A58-231A-DDCE34EE2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60" y="4660365"/>
            <a:ext cx="2596403" cy="3416320"/>
          </a:xfrm>
          <a:prstGeom prst="rect">
            <a:avLst/>
          </a:prstGeom>
        </p:spPr>
      </p:pic>
      <p:cxnSp>
        <p:nvCxnSpPr>
          <p:cNvPr id="42" name="Straight Connector 41">
            <a:extLst>
              <a:ext uri="{FF2B5EF4-FFF2-40B4-BE49-F238E27FC236}">
                <a16:creationId xmlns:a16="http://schemas.microsoft.com/office/drawing/2014/main" id="{EE13433A-897E-D27B-E490-4B69BA88B77F}"/>
              </a:ext>
            </a:extLst>
          </p:cNvPr>
          <p:cNvCxnSpPr>
            <a:cxnSpLocks/>
          </p:cNvCxnSpPr>
          <p:nvPr/>
        </p:nvCxnSpPr>
        <p:spPr>
          <a:xfrm flipV="1">
            <a:off x="7603232" y="3310322"/>
            <a:ext cx="2269252" cy="1790918"/>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3D4183-4BF6-0ED4-6AFE-E27827531BC0}"/>
              </a:ext>
            </a:extLst>
          </p:cNvPr>
          <p:cNvCxnSpPr>
            <a:cxnSpLocks/>
          </p:cNvCxnSpPr>
          <p:nvPr/>
        </p:nvCxnSpPr>
        <p:spPr>
          <a:xfrm flipV="1">
            <a:off x="9668120" y="3278072"/>
            <a:ext cx="241116" cy="2268242"/>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5DB8D5-FD00-96D9-24A7-84173065505F}"/>
              </a:ext>
            </a:extLst>
          </p:cNvPr>
          <p:cNvCxnSpPr>
            <a:cxnSpLocks/>
          </p:cNvCxnSpPr>
          <p:nvPr/>
        </p:nvCxnSpPr>
        <p:spPr>
          <a:xfrm flipH="1" flipV="1">
            <a:off x="10500602" y="3338703"/>
            <a:ext cx="1535870" cy="1578378"/>
          </a:xfrm>
          <a:prstGeom prst="line">
            <a:avLst/>
          </a:prstGeom>
          <a:ln w="762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Arrow: Curved Up 34">
            <a:extLst>
              <a:ext uri="{FF2B5EF4-FFF2-40B4-BE49-F238E27FC236}">
                <a16:creationId xmlns:a16="http://schemas.microsoft.com/office/drawing/2014/main" id="{8351A195-2898-BEBC-8914-D3E398355E85}"/>
              </a:ext>
            </a:extLst>
          </p:cNvPr>
          <p:cNvSpPr/>
          <p:nvPr/>
        </p:nvSpPr>
        <p:spPr>
          <a:xfrm>
            <a:off x="5383644" y="4198095"/>
            <a:ext cx="8568952" cy="288032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7" name="TextBox 46">
            <a:extLst>
              <a:ext uri="{FF2B5EF4-FFF2-40B4-BE49-F238E27FC236}">
                <a16:creationId xmlns:a16="http://schemas.microsoft.com/office/drawing/2014/main" id="{2597FD81-B457-734D-5A5D-5B3E9A8C0FE3}"/>
              </a:ext>
            </a:extLst>
          </p:cNvPr>
          <p:cNvSpPr txBox="1"/>
          <p:nvPr/>
        </p:nvSpPr>
        <p:spPr>
          <a:xfrm>
            <a:off x="1338536" y="840236"/>
            <a:ext cx="5326145" cy="3970318"/>
          </a:xfrm>
          <a:prstGeom prst="rect">
            <a:avLst/>
          </a:prstGeom>
          <a:noFill/>
        </p:spPr>
        <p:txBody>
          <a:bodyPr wrap="square" rtlCol="0">
            <a:spAutoFit/>
          </a:bodyPr>
          <a:lstStyle/>
          <a:p>
            <a:r>
              <a:rPr lang="en-CA" sz="3600" b="1" dirty="0">
                <a:solidFill>
                  <a:srgbClr val="FF0000"/>
                </a:solidFill>
                <a:latin typeface="Candara" panose="020E0502030303020204" pitchFamily="34" charset="0"/>
              </a:rPr>
              <a:t>This pattern repeats.</a:t>
            </a:r>
          </a:p>
          <a:p>
            <a:r>
              <a:rPr lang="en-CA" sz="3600" b="1" dirty="0">
                <a:solidFill>
                  <a:srgbClr val="FF0000"/>
                </a:solidFill>
                <a:latin typeface="Candara" panose="020E0502030303020204" pitchFamily="34" charset="0"/>
              </a:rPr>
              <a:t>At </a:t>
            </a:r>
            <a:r>
              <a:rPr lang="en-CA" sz="3600" b="1" i="1" dirty="0">
                <a:solidFill>
                  <a:srgbClr val="FF0000"/>
                </a:solidFill>
                <a:latin typeface="Candara" panose="020E0502030303020204" pitchFamily="34" charset="0"/>
              </a:rPr>
              <a:t>every</a:t>
            </a:r>
            <a:r>
              <a:rPr lang="en-CA" sz="3600" b="1" dirty="0">
                <a:solidFill>
                  <a:srgbClr val="FF0000"/>
                </a:solidFill>
                <a:latin typeface="Candara" panose="020E0502030303020204" pitchFamily="34" charset="0"/>
              </a:rPr>
              <a:t> care encounter…</a:t>
            </a:r>
          </a:p>
          <a:p>
            <a:pPr marL="514350" indent="-514350">
              <a:buFont typeface="+mj-lt"/>
              <a:buAutoNum type="arabicPeriod"/>
            </a:pPr>
            <a:r>
              <a:rPr lang="en-CA" sz="3600" b="1" i="1" dirty="0">
                <a:solidFill>
                  <a:schemeClr val="tx2"/>
                </a:solidFill>
                <a:latin typeface="Candara" panose="020E0502030303020204" pitchFamily="34" charset="0"/>
              </a:rPr>
              <a:t>Identify</a:t>
            </a:r>
            <a:r>
              <a:rPr lang="en-CA" sz="3600" dirty="0">
                <a:solidFill>
                  <a:schemeClr val="tx2"/>
                </a:solidFill>
                <a:latin typeface="Candara" panose="020E0502030303020204" pitchFamily="34" charset="0"/>
              </a:rPr>
              <a:t> the person</a:t>
            </a:r>
          </a:p>
          <a:p>
            <a:pPr marL="514350" indent="-514350">
              <a:buFont typeface="+mj-lt"/>
              <a:buAutoNum type="arabicPeriod"/>
            </a:pPr>
            <a:r>
              <a:rPr lang="en-CA" sz="3600" b="1" i="1" dirty="0">
                <a:solidFill>
                  <a:schemeClr val="tx2"/>
                </a:solidFill>
                <a:latin typeface="Candara" panose="020E0502030303020204" pitchFamily="34" charset="0"/>
              </a:rPr>
              <a:t>Retrieve</a:t>
            </a:r>
            <a:r>
              <a:rPr lang="en-CA" sz="3600" dirty="0">
                <a:solidFill>
                  <a:schemeClr val="tx2"/>
                </a:solidFill>
                <a:latin typeface="Candara" panose="020E0502030303020204" pitchFamily="34" charset="0"/>
              </a:rPr>
              <a:t> their health story (“IPS”)</a:t>
            </a:r>
          </a:p>
          <a:p>
            <a:pPr marL="514350" indent="-514350">
              <a:buFont typeface="+mj-lt"/>
              <a:buAutoNum type="arabicPeriod"/>
            </a:pPr>
            <a:r>
              <a:rPr lang="en-CA" sz="3600" b="1" i="1" dirty="0">
                <a:solidFill>
                  <a:schemeClr val="tx2"/>
                </a:solidFill>
                <a:latin typeface="Candara" panose="020E0502030303020204" pitchFamily="34" charset="0"/>
              </a:rPr>
              <a:t>Provide</a:t>
            </a:r>
            <a:r>
              <a:rPr lang="en-CA" sz="3600" dirty="0">
                <a:solidFill>
                  <a:schemeClr val="tx2"/>
                </a:solidFill>
                <a:latin typeface="Candara" panose="020E0502030303020204" pitchFamily="34" charset="0"/>
              </a:rPr>
              <a:t> care</a:t>
            </a:r>
          </a:p>
          <a:p>
            <a:pPr marL="514350" indent="-514350">
              <a:buFont typeface="+mj-lt"/>
              <a:buAutoNum type="arabicPeriod"/>
            </a:pPr>
            <a:r>
              <a:rPr lang="en-CA" sz="3600" b="1" i="1" dirty="0">
                <a:solidFill>
                  <a:schemeClr val="tx2"/>
                </a:solidFill>
                <a:latin typeface="Candara" panose="020E0502030303020204" pitchFamily="34" charset="0"/>
              </a:rPr>
              <a:t>Update</a:t>
            </a:r>
            <a:r>
              <a:rPr lang="en-CA" sz="3600" dirty="0">
                <a:solidFill>
                  <a:schemeClr val="tx2"/>
                </a:solidFill>
                <a:latin typeface="Candara" panose="020E0502030303020204" pitchFamily="34" charset="0"/>
              </a:rPr>
              <a:t> their IPS</a:t>
            </a:r>
          </a:p>
        </p:txBody>
      </p:sp>
      <p:sp>
        <p:nvSpPr>
          <p:cNvPr id="48" name="Cloud 47">
            <a:extLst>
              <a:ext uri="{FF2B5EF4-FFF2-40B4-BE49-F238E27FC236}">
                <a16:creationId xmlns:a16="http://schemas.microsoft.com/office/drawing/2014/main" id="{217C8E04-C344-5433-FDB0-3C2E1C71AA9B}"/>
              </a:ext>
            </a:extLst>
          </p:cNvPr>
          <p:cNvSpPr/>
          <p:nvPr/>
        </p:nvSpPr>
        <p:spPr>
          <a:xfrm>
            <a:off x="6408285" y="995944"/>
            <a:ext cx="7531651" cy="3550904"/>
          </a:xfrm>
          <a:prstGeom prst="cloud">
            <a:avLst/>
          </a:prstGeom>
          <a:solidFill>
            <a:schemeClr val="bg1"/>
          </a:solidFill>
          <a:ln w="76200">
            <a:solidFill>
              <a:schemeClr val="accent5">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dirty="0">
              <a:solidFill>
                <a:schemeClr val="bg1">
                  <a:lumMod val="65000"/>
                </a:schemeClr>
              </a:solidFill>
            </a:endParaRPr>
          </a:p>
        </p:txBody>
      </p:sp>
      <p:pic>
        <p:nvPicPr>
          <p:cNvPr id="6" name="Picture 5">
            <a:extLst>
              <a:ext uri="{FF2B5EF4-FFF2-40B4-BE49-F238E27FC236}">
                <a16:creationId xmlns:a16="http://schemas.microsoft.com/office/drawing/2014/main" id="{D6F001D9-1677-551B-B478-CAFB0D31E9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109771" y="1729387"/>
            <a:ext cx="1854455" cy="1854455"/>
          </a:xfrm>
          <a:prstGeom prst="rect">
            <a:avLst/>
          </a:prstGeom>
        </p:spPr>
      </p:pic>
      <p:sp>
        <p:nvSpPr>
          <p:cNvPr id="41" name="TextBox 40">
            <a:extLst>
              <a:ext uri="{FF2B5EF4-FFF2-40B4-BE49-F238E27FC236}">
                <a16:creationId xmlns:a16="http://schemas.microsoft.com/office/drawing/2014/main" id="{209E36C0-B4F1-F100-8EC9-7FAEBBA60683}"/>
              </a:ext>
            </a:extLst>
          </p:cNvPr>
          <p:cNvSpPr txBox="1"/>
          <p:nvPr/>
        </p:nvSpPr>
        <p:spPr>
          <a:xfrm>
            <a:off x="6464681" y="4810554"/>
            <a:ext cx="978153" cy="461665"/>
          </a:xfrm>
          <a:prstGeom prst="rect">
            <a:avLst/>
          </a:prstGeom>
          <a:noFill/>
        </p:spPr>
        <p:txBody>
          <a:bodyPr wrap="none" rtlCol="0">
            <a:spAutoFit/>
          </a:bodyPr>
          <a:lstStyle/>
          <a:p>
            <a:pPr algn="ctr"/>
            <a:r>
              <a:rPr lang="en-CA" sz="2400" b="1" dirty="0">
                <a:solidFill>
                  <a:srgbClr val="FF0000"/>
                </a:solidFill>
                <a:latin typeface="Candara" panose="020E0502030303020204" pitchFamily="34" charset="0"/>
              </a:rPr>
              <a:t>1-2-3-4</a:t>
            </a:r>
          </a:p>
        </p:txBody>
      </p:sp>
      <p:sp>
        <p:nvSpPr>
          <p:cNvPr id="43" name="TextBox 42">
            <a:extLst>
              <a:ext uri="{FF2B5EF4-FFF2-40B4-BE49-F238E27FC236}">
                <a16:creationId xmlns:a16="http://schemas.microsoft.com/office/drawing/2014/main" id="{16616CA1-E381-48B4-91BF-FE14B7E0B72C}"/>
              </a:ext>
            </a:extLst>
          </p:cNvPr>
          <p:cNvSpPr txBox="1"/>
          <p:nvPr/>
        </p:nvSpPr>
        <p:spPr>
          <a:xfrm>
            <a:off x="8587677" y="5264764"/>
            <a:ext cx="978153" cy="461665"/>
          </a:xfrm>
          <a:prstGeom prst="rect">
            <a:avLst/>
          </a:prstGeom>
          <a:noFill/>
        </p:spPr>
        <p:txBody>
          <a:bodyPr wrap="none" rtlCol="0">
            <a:spAutoFit/>
          </a:bodyPr>
          <a:lstStyle/>
          <a:p>
            <a:pPr algn="ctr"/>
            <a:r>
              <a:rPr lang="en-CA" sz="2400" b="1" dirty="0">
                <a:solidFill>
                  <a:srgbClr val="FF0000"/>
                </a:solidFill>
                <a:latin typeface="Candara" panose="020E0502030303020204" pitchFamily="34" charset="0"/>
              </a:rPr>
              <a:t>1-2-3-4</a:t>
            </a:r>
          </a:p>
        </p:txBody>
      </p:sp>
      <p:sp>
        <p:nvSpPr>
          <p:cNvPr id="45" name="TextBox 44">
            <a:extLst>
              <a:ext uri="{FF2B5EF4-FFF2-40B4-BE49-F238E27FC236}">
                <a16:creationId xmlns:a16="http://schemas.microsoft.com/office/drawing/2014/main" id="{8DF04D0D-4C12-E111-4D05-15F97A17ADC4}"/>
              </a:ext>
            </a:extLst>
          </p:cNvPr>
          <p:cNvSpPr txBox="1"/>
          <p:nvPr/>
        </p:nvSpPr>
        <p:spPr>
          <a:xfrm>
            <a:off x="10907601" y="4645576"/>
            <a:ext cx="978153" cy="461665"/>
          </a:xfrm>
          <a:prstGeom prst="rect">
            <a:avLst/>
          </a:prstGeom>
          <a:noFill/>
        </p:spPr>
        <p:txBody>
          <a:bodyPr wrap="none" rtlCol="0">
            <a:spAutoFit/>
          </a:bodyPr>
          <a:lstStyle/>
          <a:p>
            <a:pPr algn="ctr"/>
            <a:r>
              <a:rPr lang="en-CA" sz="2400" b="1" dirty="0">
                <a:solidFill>
                  <a:srgbClr val="FF0000"/>
                </a:solidFill>
                <a:latin typeface="Candara" panose="020E0502030303020204" pitchFamily="34" charset="0"/>
              </a:rPr>
              <a:t>1-2-3-4</a:t>
            </a:r>
          </a:p>
        </p:txBody>
      </p:sp>
      <p:pic>
        <p:nvPicPr>
          <p:cNvPr id="3" name="Picture 6">
            <a:extLst>
              <a:ext uri="{FF2B5EF4-FFF2-40B4-BE49-F238E27FC236}">
                <a16:creationId xmlns:a16="http://schemas.microsoft.com/office/drawing/2014/main" id="{63B7C108-A989-91FC-9747-2B1A1D5B46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55012" y="5245143"/>
            <a:ext cx="2127265" cy="15345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8D827AAB-9CBA-3557-C541-2B288CFF37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68537" y="5038639"/>
            <a:ext cx="2156612" cy="1636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8C6D7343-58CB-940D-A907-E70DB5883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3156" y="5898220"/>
            <a:ext cx="2127265" cy="1741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2520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D7BF1C-5CB0-4CF1-80BC-83247B3C61F7}"/>
              </a:ext>
            </a:extLst>
          </p:cNvPr>
          <p:cNvSpPr>
            <a:spLocks noGrp="1"/>
          </p:cNvSpPr>
          <p:nvPr>
            <p:ph type="sldNum" sz="quarter" idx="12"/>
          </p:nvPr>
        </p:nvSpPr>
        <p:spPr/>
        <p:txBody>
          <a:bodyPr/>
          <a:lstStyle/>
          <a:p>
            <a:fld id="{6734F48E-A456-4E2F-B17E-509464F7A050}" type="slidenum">
              <a:rPr lang="en-CA" smtClean="0"/>
              <a:pPr/>
              <a:t>109</a:t>
            </a:fld>
            <a:endParaRPr lang="en-CA"/>
          </a:p>
        </p:txBody>
      </p:sp>
      <p:pic>
        <p:nvPicPr>
          <p:cNvPr id="5" name="Picture 4">
            <a:extLst>
              <a:ext uri="{FF2B5EF4-FFF2-40B4-BE49-F238E27FC236}">
                <a16:creationId xmlns:a16="http://schemas.microsoft.com/office/drawing/2014/main" id="{CC20B227-5913-4395-9889-2140A99CE714}"/>
              </a:ext>
            </a:extLst>
          </p:cNvPr>
          <p:cNvPicPr>
            <a:picLocks noChangeAspect="1"/>
          </p:cNvPicPr>
          <p:nvPr/>
        </p:nvPicPr>
        <p:blipFill>
          <a:blip r:embed="rId2"/>
          <a:stretch>
            <a:fillRect/>
          </a:stretch>
        </p:blipFill>
        <p:spPr>
          <a:xfrm>
            <a:off x="906488" y="2746648"/>
            <a:ext cx="6930386" cy="2989360"/>
          </a:xfrm>
          <a:prstGeom prst="rect">
            <a:avLst/>
          </a:prstGeom>
        </p:spPr>
      </p:pic>
      <p:sp>
        <p:nvSpPr>
          <p:cNvPr id="6" name="Speech Bubble: Rectangle with Corners Rounded 5">
            <a:extLst>
              <a:ext uri="{FF2B5EF4-FFF2-40B4-BE49-F238E27FC236}">
                <a16:creationId xmlns:a16="http://schemas.microsoft.com/office/drawing/2014/main" id="{04C17EF4-4BE2-4692-A437-18A5016F5FBB}"/>
              </a:ext>
            </a:extLst>
          </p:cNvPr>
          <p:cNvSpPr/>
          <p:nvPr/>
        </p:nvSpPr>
        <p:spPr>
          <a:xfrm>
            <a:off x="7243192" y="730424"/>
            <a:ext cx="4896544" cy="1512168"/>
          </a:xfrm>
          <a:prstGeom prst="wedgeRoundRectCallout">
            <a:avLst>
              <a:gd name="adj1" fmla="val -111388"/>
              <a:gd name="adj2" fmla="val 9410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rgbClr val="FF0000"/>
                </a:solidFill>
              </a:rPr>
              <a:t>QUERY</a:t>
            </a:r>
            <a:r>
              <a:rPr lang="en-CA" sz="1800" dirty="0">
                <a:solidFill>
                  <a:schemeClr val="tx2"/>
                </a:solidFill>
              </a:rPr>
              <a:t> for the client against the MPI.</a:t>
            </a:r>
          </a:p>
          <a:p>
            <a:r>
              <a:rPr lang="en-CA" sz="1800" dirty="0">
                <a:solidFill>
                  <a:schemeClr val="tx2"/>
                </a:solidFill>
              </a:rPr>
              <a:t>If found, confirm demographic details.</a:t>
            </a:r>
          </a:p>
          <a:p>
            <a:r>
              <a:rPr lang="en-CA" sz="1800" dirty="0">
                <a:solidFill>
                  <a:schemeClr val="tx2"/>
                </a:solidFill>
              </a:rPr>
              <a:t>If edits needed, </a:t>
            </a:r>
            <a:r>
              <a:rPr lang="en-CA" sz="1800" b="1" dirty="0">
                <a:solidFill>
                  <a:srgbClr val="FF0000"/>
                </a:solidFill>
              </a:rPr>
              <a:t>UPDATE</a:t>
            </a:r>
            <a:r>
              <a:rPr lang="en-CA" sz="1800" dirty="0">
                <a:solidFill>
                  <a:schemeClr val="tx2"/>
                </a:solidFill>
              </a:rPr>
              <a:t> details in the MPI.</a:t>
            </a:r>
          </a:p>
          <a:p>
            <a:r>
              <a:rPr lang="en-CA" sz="1800" dirty="0">
                <a:solidFill>
                  <a:schemeClr val="tx2"/>
                </a:solidFill>
              </a:rPr>
              <a:t>If not found, </a:t>
            </a:r>
            <a:r>
              <a:rPr lang="en-CA" sz="1800" b="1" dirty="0">
                <a:solidFill>
                  <a:srgbClr val="FF0000"/>
                </a:solidFill>
              </a:rPr>
              <a:t>ADD</a:t>
            </a:r>
            <a:r>
              <a:rPr lang="en-CA" sz="1800" dirty="0">
                <a:solidFill>
                  <a:schemeClr val="tx2"/>
                </a:solidFill>
              </a:rPr>
              <a:t> the client to the MPI.</a:t>
            </a:r>
          </a:p>
          <a:p>
            <a:r>
              <a:rPr lang="en-CA" sz="1800" b="1" dirty="0">
                <a:solidFill>
                  <a:srgbClr val="FF0000"/>
                </a:solidFill>
              </a:rPr>
              <a:t>SYNC</a:t>
            </a:r>
            <a:r>
              <a:rPr lang="en-CA" sz="1800" dirty="0">
                <a:solidFill>
                  <a:schemeClr val="tx2"/>
                </a:solidFill>
              </a:rPr>
              <a:t> local system to MPI’s demographic data.</a:t>
            </a:r>
          </a:p>
        </p:txBody>
      </p:sp>
      <p:sp>
        <p:nvSpPr>
          <p:cNvPr id="7" name="Speech Bubble: Rectangle with Corners Rounded 6">
            <a:extLst>
              <a:ext uri="{FF2B5EF4-FFF2-40B4-BE49-F238E27FC236}">
                <a16:creationId xmlns:a16="http://schemas.microsoft.com/office/drawing/2014/main" id="{B7897D31-F11B-4910-AA4B-B723DBAF2E3F}"/>
              </a:ext>
            </a:extLst>
          </p:cNvPr>
          <p:cNvSpPr/>
          <p:nvPr/>
        </p:nvSpPr>
        <p:spPr>
          <a:xfrm>
            <a:off x="9115400" y="2530624"/>
            <a:ext cx="5040560" cy="864096"/>
          </a:xfrm>
          <a:prstGeom prst="wedgeRoundRectCallout">
            <a:avLst>
              <a:gd name="adj1" fmla="val -126424"/>
              <a:gd name="adj2" fmla="val 475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b="1" dirty="0">
                <a:solidFill>
                  <a:srgbClr val="FF0000"/>
                </a:solidFill>
              </a:rPr>
              <a:t>POST</a:t>
            </a:r>
            <a:r>
              <a:rPr lang="en-CA" sz="1800" dirty="0">
                <a:solidFill>
                  <a:schemeClr val="tx2"/>
                </a:solidFill>
              </a:rPr>
              <a:t> the client’s IPS to the shared health record.*</a:t>
            </a:r>
          </a:p>
          <a:p>
            <a:r>
              <a:rPr lang="en-CA" sz="1800" b="1" dirty="0">
                <a:solidFill>
                  <a:srgbClr val="FF0000"/>
                </a:solidFill>
              </a:rPr>
              <a:t>QUERY</a:t>
            </a:r>
            <a:r>
              <a:rPr lang="en-CA" sz="1800" dirty="0">
                <a:solidFill>
                  <a:schemeClr val="tx2"/>
                </a:solidFill>
              </a:rPr>
              <a:t> for the client’s IPS from the SHR.</a:t>
            </a:r>
          </a:p>
        </p:txBody>
      </p:sp>
      <p:sp>
        <p:nvSpPr>
          <p:cNvPr id="8" name="Speech Bubble: Rectangle with Corners Rounded 7">
            <a:extLst>
              <a:ext uri="{FF2B5EF4-FFF2-40B4-BE49-F238E27FC236}">
                <a16:creationId xmlns:a16="http://schemas.microsoft.com/office/drawing/2014/main" id="{B1E87C0D-1E78-4004-BDB1-C735E5924868}"/>
              </a:ext>
            </a:extLst>
          </p:cNvPr>
          <p:cNvSpPr/>
          <p:nvPr/>
        </p:nvSpPr>
        <p:spPr>
          <a:xfrm>
            <a:off x="9439436" y="3645559"/>
            <a:ext cx="3636404" cy="469241"/>
          </a:xfrm>
          <a:prstGeom prst="wedgeRoundRectCallout">
            <a:avLst>
              <a:gd name="adj1" fmla="val -148963"/>
              <a:gd name="adj2" fmla="val 1165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Assess the client; triage if necessary.</a:t>
            </a:r>
          </a:p>
        </p:txBody>
      </p:sp>
      <p:sp>
        <p:nvSpPr>
          <p:cNvPr id="9" name="Speech Bubble: Rectangle with Corners Rounded 8">
            <a:extLst>
              <a:ext uri="{FF2B5EF4-FFF2-40B4-BE49-F238E27FC236}">
                <a16:creationId xmlns:a16="http://schemas.microsoft.com/office/drawing/2014/main" id="{EF9A24CD-2117-48C2-8470-510B50040B3B}"/>
              </a:ext>
            </a:extLst>
          </p:cNvPr>
          <p:cNvSpPr/>
          <p:nvPr/>
        </p:nvSpPr>
        <p:spPr>
          <a:xfrm>
            <a:off x="8602383" y="4445125"/>
            <a:ext cx="5148572" cy="548727"/>
          </a:xfrm>
          <a:prstGeom prst="wedgeRoundRectCallout">
            <a:avLst>
              <a:gd name="adj1" fmla="val -123026"/>
              <a:gd name="adj2" fmla="val -7554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Leverage the </a:t>
            </a:r>
            <a:r>
              <a:rPr lang="en-CA" sz="1800" dirty="0" err="1">
                <a:solidFill>
                  <a:schemeClr val="tx2"/>
                </a:solidFill>
              </a:rPr>
              <a:t>CarePlan</a:t>
            </a:r>
            <a:r>
              <a:rPr lang="en-CA" sz="1800" dirty="0">
                <a:solidFill>
                  <a:schemeClr val="tx2"/>
                </a:solidFill>
              </a:rPr>
              <a:t> (from the IPS).</a:t>
            </a:r>
          </a:p>
          <a:p>
            <a:r>
              <a:rPr lang="en-CA" sz="1800" dirty="0">
                <a:solidFill>
                  <a:schemeClr val="tx2"/>
                </a:solidFill>
              </a:rPr>
              <a:t>Perhaps leverage one ore more CCGs (if applicable).</a:t>
            </a:r>
          </a:p>
        </p:txBody>
      </p:sp>
      <p:sp>
        <p:nvSpPr>
          <p:cNvPr id="10" name="Speech Bubble: Rectangle with Corners Rounded 9">
            <a:extLst>
              <a:ext uri="{FF2B5EF4-FFF2-40B4-BE49-F238E27FC236}">
                <a16:creationId xmlns:a16="http://schemas.microsoft.com/office/drawing/2014/main" id="{33896BB4-7A32-4E1F-9B14-EC4655009E22}"/>
              </a:ext>
            </a:extLst>
          </p:cNvPr>
          <p:cNvSpPr/>
          <p:nvPr/>
        </p:nvSpPr>
        <p:spPr>
          <a:xfrm>
            <a:off x="7603232" y="5629348"/>
            <a:ext cx="5796644" cy="1869828"/>
          </a:xfrm>
          <a:prstGeom prst="wedgeRoundRectCallout">
            <a:avLst>
              <a:gd name="adj1" fmla="val -136650"/>
              <a:gd name="adj2" fmla="val -9555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800" dirty="0">
                <a:solidFill>
                  <a:schemeClr val="tx2"/>
                </a:solidFill>
              </a:rPr>
              <a:t>Locally, </a:t>
            </a:r>
            <a:r>
              <a:rPr lang="en-CA" sz="1800" b="1" dirty="0">
                <a:solidFill>
                  <a:srgbClr val="FF0000"/>
                </a:solidFill>
              </a:rPr>
              <a:t>SAVE</a:t>
            </a:r>
            <a:r>
              <a:rPr lang="en-CA" sz="1800" dirty="0">
                <a:solidFill>
                  <a:schemeClr val="tx2"/>
                </a:solidFill>
              </a:rPr>
              <a:t> the results of the care encounter plus any orders (e.g. medications, lab tests, procedures, etc.).</a:t>
            </a:r>
          </a:p>
          <a:p>
            <a:r>
              <a:rPr lang="en-CA" sz="1800" dirty="0">
                <a:solidFill>
                  <a:schemeClr val="tx2"/>
                </a:solidFill>
              </a:rPr>
              <a:t>If necessary, escalate care; create referrals to another provider, or another facility.</a:t>
            </a:r>
          </a:p>
          <a:p>
            <a:r>
              <a:rPr lang="en-CA" sz="1800" dirty="0">
                <a:solidFill>
                  <a:schemeClr val="tx2"/>
                </a:solidFill>
              </a:rPr>
              <a:t>Indicate necessary follow-up visits, if applicable.</a:t>
            </a:r>
          </a:p>
          <a:p>
            <a:r>
              <a:rPr lang="en-CA" sz="1800" dirty="0">
                <a:solidFill>
                  <a:schemeClr val="tx2"/>
                </a:solidFill>
              </a:rPr>
              <a:t>From the local system, </a:t>
            </a:r>
            <a:r>
              <a:rPr lang="en-CA" sz="1800" b="1" dirty="0">
                <a:solidFill>
                  <a:srgbClr val="FF0000"/>
                </a:solidFill>
              </a:rPr>
              <a:t>POST</a:t>
            </a:r>
            <a:r>
              <a:rPr lang="en-CA" sz="1800" dirty="0">
                <a:solidFill>
                  <a:schemeClr val="tx2"/>
                </a:solidFill>
              </a:rPr>
              <a:t> the updated IPS to the SHR.</a:t>
            </a:r>
          </a:p>
        </p:txBody>
      </p:sp>
      <p:sp>
        <p:nvSpPr>
          <p:cNvPr id="11" name="TextBox 10">
            <a:extLst>
              <a:ext uri="{FF2B5EF4-FFF2-40B4-BE49-F238E27FC236}">
                <a16:creationId xmlns:a16="http://schemas.microsoft.com/office/drawing/2014/main" id="{6D492D57-8414-4E7E-916D-3DB346EEFA21}"/>
              </a:ext>
            </a:extLst>
          </p:cNvPr>
          <p:cNvSpPr txBox="1"/>
          <p:nvPr/>
        </p:nvSpPr>
        <p:spPr>
          <a:xfrm>
            <a:off x="330424" y="6372016"/>
            <a:ext cx="6624736" cy="1631216"/>
          </a:xfrm>
          <a:prstGeom prst="rect">
            <a:avLst/>
          </a:prstGeom>
          <a:noFill/>
        </p:spPr>
        <p:txBody>
          <a:bodyPr wrap="square" rtlCol="0">
            <a:spAutoFit/>
          </a:bodyPr>
          <a:lstStyle/>
          <a:p>
            <a:pPr algn="l"/>
            <a:r>
              <a:rPr lang="en-CA" sz="2000" dirty="0">
                <a:solidFill>
                  <a:schemeClr val="tx2"/>
                </a:solidFill>
              </a:rPr>
              <a:t>*Merging data from multiple sources into a single patient record can be complicated. The </a:t>
            </a:r>
            <a:r>
              <a:rPr lang="en-CA" sz="2000" b="1" dirty="0">
                <a:solidFill>
                  <a:schemeClr val="tx2"/>
                </a:solidFill>
              </a:rPr>
              <a:t>POST-then-QUERY</a:t>
            </a:r>
            <a:r>
              <a:rPr lang="en-CA" sz="2000" dirty="0">
                <a:solidFill>
                  <a:schemeClr val="tx2"/>
                </a:solidFill>
              </a:rPr>
              <a:t> pattern will allow the merging logic to be centrally hosted at the SHR… and this simplifies processing for point of care applications (EMRs, pharmacy systems, lab systems, mHealth apps, etc.)</a:t>
            </a:r>
          </a:p>
        </p:txBody>
      </p:sp>
      <p:sp>
        <p:nvSpPr>
          <p:cNvPr id="12" name="TextBox 11">
            <a:extLst>
              <a:ext uri="{FF2B5EF4-FFF2-40B4-BE49-F238E27FC236}">
                <a16:creationId xmlns:a16="http://schemas.microsoft.com/office/drawing/2014/main" id="{0325DCDD-746D-4B11-835D-6954CB44EFB0}"/>
              </a:ext>
            </a:extLst>
          </p:cNvPr>
          <p:cNvSpPr txBox="1"/>
          <p:nvPr/>
        </p:nvSpPr>
        <p:spPr>
          <a:xfrm>
            <a:off x="1338536" y="775048"/>
            <a:ext cx="5861926" cy="1077218"/>
          </a:xfrm>
          <a:prstGeom prst="rect">
            <a:avLst/>
          </a:prstGeom>
          <a:noFill/>
        </p:spPr>
        <p:txBody>
          <a:bodyPr wrap="none" rtlCol="0">
            <a:spAutoFit/>
          </a:bodyPr>
          <a:lstStyle/>
          <a:p>
            <a:pPr algn="l"/>
            <a:r>
              <a:rPr lang="en-CA" sz="3200" b="1" dirty="0">
                <a:solidFill>
                  <a:srgbClr val="FF0000"/>
                </a:solidFill>
              </a:rPr>
              <a:t>Operationalizing the Care Pattern</a:t>
            </a:r>
          </a:p>
          <a:p>
            <a:pPr algn="l"/>
            <a:r>
              <a:rPr lang="en-CA" sz="3200" b="1" dirty="0">
                <a:solidFill>
                  <a:srgbClr val="FF0000"/>
                </a:solidFill>
              </a:rPr>
              <a:t>with Digital Health Transactions</a:t>
            </a:r>
          </a:p>
        </p:txBody>
      </p:sp>
    </p:spTree>
    <p:extLst>
      <p:ext uri="{BB962C8B-B14F-4D97-AF65-F5344CB8AC3E}">
        <p14:creationId xmlns:p14="http://schemas.microsoft.com/office/powerpoint/2010/main" val="3714552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2769604" cy="400110"/>
          </a:xfrm>
          <a:prstGeom prst="rect">
            <a:avLst/>
          </a:prstGeom>
          <a:noFill/>
        </p:spPr>
        <p:txBody>
          <a:bodyPr wrap="none" rtlCol="0">
            <a:spAutoFit/>
          </a:bodyPr>
          <a:lstStyle/>
          <a:p>
            <a:r>
              <a:rPr lang="en-CA" sz="2000" b="1" dirty="0"/>
              <a:t>Amar’s Health Summary</a:t>
            </a:r>
          </a:p>
        </p:txBody>
      </p:sp>
      <p:pic>
        <p:nvPicPr>
          <p:cNvPr id="10" name="Picture 9">
            <a:extLst>
              <a:ext uri="{FF2B5EF4-FFF2-40B4-BE49-F238E27FC236}">
                <a16:creationId xmlns:a16="http://schemas.microsoft.com/office/drawing/2014/main" id="{D31F7E22-8537-CF16-8DA7-6C34F4EF3A3B}"/>
              </a:ext>
            </a:extLst>
          </p:cNvPr>
          <p:cNvPicPr>
            <a:picLocks noChangeAspect="1"/>
          </p:cNvPicPr>
          <p:nvPr/>
        </p:nvPicPr>
        <p:blipFill>
          <a:blip r:embed="rId5"/>
          <a:stretch>
            <a:fillRect/>
          </a:stretch>
        </p:blipFill>
        <p:spPr>
          <a:xfrm>
            <a:off x="2015582" y="2488736"/>
            <a:ext cx="773714" cy="1430427"/>
          </a:xfrm>
          <a:prstGeom prst="rect">
            <a:avLst/>
          </a:prstGeom>
        </p:spPr>
      </p:pic>
      <p:sp>
        <p:nvSpPr>
          <p:cNvPr id="17" name="TextBox 16">
            <a:extLst>
              <a:ext uri="{FF2B5EF4-FFF2-40B4-BE49-F238E27FC236}">
                <a16:creationId xmlns:a16="http://schemas.microsoft.com/office/drawing/2014/main" id="{A0C0CD9C-68E0-9F2A-2D91-DEDF1E4FE99A}"/>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She retrieves Amar’s health summary record from the HIE.</a:t>
            </a:r>
          </a:p>
        </p:txBody>
      </p:sp>
      <p:sp>
        <p:nvSpPr>
          <p:cNvPr id="7" name="Cloud 6">
            <a:extLst>
              <a:ext uri="{FF2B5EF4-FFF2-40B4-BE49-F238E27FC236}">
                <a16:creationId xmlns:a16="http://schemas.microsoft.com/office/drawing/2014/main" id="{51EE0844-2A96-F5CC-7F80-74F105FCC36F}"/>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6" name="Cloud 15">
            <a:extLst>
              <a:ext uri="{FF2B5EF4-FFF2-40B4-BE49-F238E27FC236}">
                <a16:creationId xmlns:a16="http://schemas.microsoft.com/office/drawing/2014/main" id="{903F1B6B-5AFB-4557-7EA2-74BFF1CD03A3}"/>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769A0E34-543F-B989-01CC-C7D76AD459F4}"/>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F00A7330-EA5E-7C43-9E39-72FB13952DDD}"/>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0" name="TextBox 19">
            <a:extLst>
              <a:ext uri="{FF2B5EF4-FFF2-40B4-BE49-F238E27FC236}">
                <a16:creationId xmlns:a16="http://schemas.microsoft.com/office/drawing/2014/main" id="{E8B07F9B-D5FC-65E9-1087-1445BE1E3AA7}"/>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B8814BA3-5273-21C4-46D2-509F97A7AB34}"/>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22" name="Connector: Elbow 21">
            <a:extLst>
              <a:ext uri="{FF2B5EF4-FFF2-40B4-BE49-F238E27FC236}">
                <a16:creationId xmlns:a16="http://schemas.microsoft.com/office/drawing/2014/main" id="{0E799A9F-DB89-EA96-1328-EADF06B6BE96}"/>
              </a:ext>
            </a:extLst>
          </p:cNvPr>
          <p:cNvCxnSpPr>
            <a:cxnSpLocks/>
            <a:stCxn id="19" idx="3"/>
            <a:endCxn id="21"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78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alware, key, gear&#10;&#10;Description automatically generated">
            <a:extLst>
              <a:ext uri="{FF2B5EF4-FFF2-40B4-BE49-F238E27FC236}">
                <a16:creationId xmlns:a16="http://schemas.microsoft.com/office/drawing/2014/main" id="{C6798380-781B-CDFB-DE43-89CF611E0AC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512" y="1733550"/>
            <a:ext cx="2781300" cy="4762500"/>
          </a:xfrm>
          <a:prstGeom prst="rect">
            <a:avLst/>
          </a:prstGeom>
        </p:spPr>
      </p:pic>
      <p:sp>
        <p:nvSpPr>
          <p:cNvPr id="5" name="TextBox 4">
            <a:extLst>
              <a:ext uri="{FF2B5EF4-FFF2-40B4-BE49-F238E27FC236}">
                <a16:creationId xmlns:a16="http://schemas.microsoft.com/office/drawing/2014/main" id="{F1C4A787-158A-FC8D-F6A1-5A13636B6548}"/>
              </a:ext>
            </a:extLst>
          </p:cNvPr>
          <p:cNvSpPr txBox="1"/>
          <p:nvPr/>
        </p:nvSpPr>
        <p:spPr>
          <a:xfrm>
            <a:off x="3488440" y="1018456"/>
            <a:ext cx="9371376" cy="5016758"/>
          </a:xfrm>
          <a:prstGeom prst="rect">
            <a:avLst/>
          </a:prstGeom>
          <a:noFill/>
        </p:spPr>
        <p:txBody>
          <a:bodyPr wrap="square" rtlCol="0">
            <a:spAutoFit/>
          </a:bodyPr>
          <a:lstStyle/>
          <a:p>
            <a:pPr>
              <a:buSzPct val="75000"/>
            </a:pPr>
            <a:r>
              <a:rPr lang="en-CA" sz="4000" b="1" dirty="0">
                <a:solidFill>
                  <a:schemeClr val="tx2"/>
                </a:solidFill>
                <a:latin typeface="+mj-lt"/>
              </a:rPr>
              <a:t>Key takeaway points…</a:t>
            </a:r>
          </a:p>
          <a:p>
            <a:pPr marL="538163" indent="-538163">
              <a:buSzPct val="75000"/>
              <a:buFont typeface="Wingdings" panose="05000000000000000000" pitchFamily="2" charset="2"/>
              <a:buChar char="q"/>
            </a:pPr>
            <a:r>
              <a:rPr lang="en-US" sz="2800" dirty="0">
                <a:solidFill>
                  <a:schemeClr val="tx2"/>
                </a:solidFill>
                <a:latin typeface="+mj-lt"/>
              </a:rPr>
              <a:t>The repeated </a:t>
            </a:r>
            <a:r>
              <a:rPr lang="en-US" sz="2800" b="1" i="1" dirty="0">
                <a:solidFill>
                  <a:schemeClr val="tx2"/>
                </a:solidFill>
                <a:latin typeface="+mj-lt"/>
              </a:rPr>
              <a:t>1-2-3-4 pattern</a:t>
            </a:r>
            <a:r>
              <a:rPr lang="en-US" sz="2800" dirty="0">
                <a:solidFill>
                  <a:schemeClr val="tx2"/>
                </a:solidFill>
                <a:latin typeface="+mj-lt"/>
              </a:rPr>
              <a:t>, with CCGs, can systemically </a:t>
            </a:r>
            <a:r>
              <a:rPr lang="en-US" sz="2800" b="1" i="1" dirty="0">
                <a:solidFill>
                  <a:schemeClr val="tx2"/>
                </a:solidFill>
                <a:latin typeface="+mj-lt"/>
              </a:rPr>
              <a:t>improve guideline-adherence</a:t>
            </a:r>
            <a:r>
              <a:rPr lang="en-US" sz="2800" dirty="0">
                <a:solidFill>
                  <a:schemeClr val="tx2"/>
                </a:solidFill>
                <a:latin typeface="+mj-lt"/>
              </a:rPr>
              <a:t>. Improved adherence will improve health </a:t>
            </a:r>
            <a:r>
              <a:rPr lang="en-US" sz="2800" b="1" i="1" dirty="0">
                <a:solidFill>
                  <a:schemeClr val="tx2"/>
                </a:solidFill>
                <a:latin typeface="+mj-lt"/>
              </a:rPr>
              <a:t>outcomes</a:t>
            </a:r>
            <a:r>
              <a:rPr lang="en-US" sz="2800" dirty="0">
                <a:solidFill>
                  <a:schemeClr val="tx2"/>
                </a:solidFill>
                <a:latin typeface="+mj-lt"/>
              </a:rPr>
              <a:t>.</a:t>
            </a:r>
          </a:p>
          <a:p>
            <a:pPr marL="538163" indent="-538163">
              <a:buSzPct val="75000"/>
              <a:buFont typeface="Wingdings" panose="05000000000000000000" pitchFamily="2" charset="2"/>
              <a:buChar char="q"/>
            </a:pPr>
            <a:r>
              <a:rPr lang="en-US" sz="2800" dirty="0">
                <a:solidFill>
                  <a:schemeClr val="tx2"/>
                </a:solidFill>
                <a:latin typeface="+mj-lt"/>
              </a:rPr>
              <a:t>Data collected during each CCG-enabled encounter will be “</a:t>
            </a:r>
            <a:r>
              <a:rPr lang="en-US" sz="2800" b="1" i="1" dirty="0">
                <a:solidFill>
                  <a:schemeClr val="tx2"/>
                </a:solidFill>
                <a:latin typeface="+mj-lt"/>
              </a:rPr>
              <a:t>good</a:t>
            </a:r>
            <a:r>
              <a:rPr lang="en-US" sz="2800" dirty="0">
                <a:solidFill>
                  <a:schemeClr val="tx2"/>
                </a:solidFill>
                <a:latin typeface="+mj-lt"/>
              </a:rPr>
              <a:t>” data. </a:t>
            </a:r>
          </a:p>
          <a:p>
            <a:pPr marL="538163" indent="-538163">
              <a:buSzPct val="75000"/>
              <a:buFont typeface="Wingdings" panose="05000000000000000000" pitchFamily="2" charset="2"/>
              <a:buChar char="q"/>
            </a:pPr>
            <a:r>
              <a:rPr lang="en-US" sz="2800" dirty="0">
                <a:solidFill>
                  <a:schemeClr val="tx2"/>
                </a:solidFill>
                <a:latin typeface="+mj-lt"/>
              </a:rPr>
              <a:t>These data will support </a:t>
            </a:r>
            <a:r>
              <a:rPr lang="en-US" sz="2800" b="1" i="1" dirty="0">
                <a:solidFill>
                  <a:schemeClr val="tx2"/>
                </a:solidFill>
                <a:latin typeface="+mj-lt"/>
              </a:rPr>
              <a:t>analytics</a:t>
            </a:r>
            <a:r>
              <a:rPr lang="en-US" sz="2800" dirty="0">
                <a:solidFill>
                  <a:schemeClr val="tx2"/>
                </a:solidFill>
                <a:latin typeface="+mj-lt"/>
              </a:rPr>
              <a:t> that can serve health system management, including supporting performance-based financing.</a:t>
            </a:r>
          </a:p>
          <a:p>
            <a:pPr marL="538163" indent="-538163">
              <a:buSzPct val="75000"/>
              <a:buFont typeface="Wingdings" panose="05000000000000000000" pitchFamily="2" charset="2"/>
              <a:buChar char="q"/>
            </a:pPr>
            <a:r>
              <a:rPr lang="en-US" sz="2800" dirty="0">
                <a:solidFill>
                  <a:schemeClr val="tx2"/>
                </a:solidFill>
                <a:latin typeface="+mj-lt"/>
              </a:rPr>
              <a:t>Large data sets of “good”, de-identified, person-centric data can be leveraged to support </a:t>
            </a:r>
            <a:r>
              <a:rPr lang="en-US" sz="2800" b="1" i="1" dirty="0">
                <a:solidFill>
                  <a:schemeClr val="tx2"/>
                </a:solidFill>
                <a:latin typeface="+mj-lt"/>
              </a:rPr>
              <a:t>AI-based analyses</a:t>
            </a:r>
            <a:r>
              <a:rPr lang="en-US" sz="2800" dirty="0">
                <a:solidFill>
                  <a:schemeClr val="tx2"/>
                </a:solidFill>
                <a:latin typeface="+mj-lt"/>
              </a:rPr>
              <a:t>. </a:t>
            </a:r>
          </a:p>
        </p:txBody>
      </p:sp>
      <p:sp>
        <p:nvSpPr>
          <p:cNvPr id="2" name="Slide Number Placeholder 1">
            <a:extLst>
              <a:ext uri="{FF2B5EF4-FFF2-40B4-BE49-F238E27FC236}">
                <a16:creationId xmlns:a16="http://schemas.microsoft.com/office/drawing/2014/main" id="{8A645406-B6E2-E612-29CC-5B80D7BF0C74}"/>
              </a:ext>
            </a:extLst>
          </p:cNvPr>
          <p:cNvSpPr>
            <a:spLocks noGrp="1"/>
          </p:cNvSpPr>
          <p:nvPr>
            <p:ph type="sldNum" sz="quarter" idx="12"/>
          </p:nvPr>
        </p:nvSpPr>
        <p:spPr/>
        <p:txBody>
          <a:bodyPr/>
          <a:lstStyle/>
          <a:p>
            <a:fld id="{6734F48E-A456-4E2F-B17E-509464F7A050}" type="slidenum">
              <a:rPr lang="en-CA" smtClean="0"/>
              <a:pPr/>
              <a:t>110</a:t>
            </a:fld>
            <a:endParaRPr lang="en-CA"/>
          </a:p>
        </p:txBody>
      </p:sp>
    </p:spTree>
    <p:extLst>
      <p:ext uri="{BB962C8B-B14F-4D97-AF65-F5344CB8AC3E}">
        <p14:creationId xmlns:p14="http://schemas.microsoft.com/office/powerpoint/2010/main" val="2951100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111</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5961975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2.3</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92500" lnSpcReduction="20000"/>
          </a:bodyPr>
          <a:lstStyle/>
          <a:p>
            <a:r>
              <a:rPr lang="en-CA" dirty="0"/>
              <a:t>Are there </a:t>
            </a:r>
            <a:r>
              <a:rPr lang="en-CA" b="1" dirty="0"/>
              <a:t>national care guidelines </a:t>
            </a:r>
            <a:r>
              <a:rPr lang="en-CA" dirty="0"/>
              <a:t>for the top-10 burden of disease conditions identified by </a:t>
            </a:r>
            <a:r>
              <a:rPr lang="en-CA" b="1" dirty="0"/>
              <a:t>IHME</a:t>
            </a:r>
            <a:r>
              <a:rPr lang="en-CA" dirty="0"/>
              <a:t>? [list of burden of disease]</a:t>
            </a:r>
          </a:p>
          <a:p>
            <a:r>
              <a:rPr lang="en-CA" dirty="0"/>
              <a:t>What are the implications of a </a:t>
            </a:r>
            <a:r>
              <a:rPr lang="en-CA" b="1" dirty="0"/>
              <a:t>CCG-based approach </a:t>
            </a:r>
            <a:r>
              <a:rPr lang="en-CA" dirty="0"/>
              <a:t>that favours digital health </a:t>
            </a:r>
            <a:r>
              <a:rPr lang="en-CA" b="1" dirty="0"/>
              <a:t>platform </a:t>
            </a:r>
            <a:r>
              <a:rPr lang="en-CA" dirty="0"/>
              <a:t>solutions rather than a proliferation of siloed, sole-purpose apps?</a:t>
            </a:r>
          </a:p>
          <a:p>
            <a:r>
              <a:rPr lang="en-CA" dirty="0"/>
              <a:t>What are the </a:t>
            </a:r>
            <a:r>
              <a:rPr lang="en-CA" b="1" dirty="0"/>
              <a:t>potential impacts </a:t>
            </a:r>
            <a:r>
              <a:rPr lang="en-CA" dirty="0"/>
              <a:t>of a CCG approach on our ability to leverage innovative </a:t>
            </a:r>
            <a:r>
              <a:rPr lang="en-CA" b="1" dirty="0"/>
              <a:t>big data analytics</a:t>
            </a:r>
            <a:r>
              <a:rPr lang="en-CA" dirty="0"/>
              <a:t>, including </a:t>
            </a:r>
            <a:r>
              <a:rPr lang="en-CA" b="1" dirty="0"/>
              <a:t>AI-based techniques</a:t>
            </a:r>
            <a:r>
              <a:rPr lang="en-CA"/>
              <a:t>.  </a:t>
            </a:r>
            <a:endParaRPr lang="en-CA" dirty="0"/>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112</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29C24C5F-7FE7-20AF-FF51-0371A8814C3F}"/>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rgbClr val="C00000"/>
                </a:solidFill>
              </a:rPr>
              <a:t>&lt;paste Form link here&gt;</a:t>
            </a:r>
          </a:p>
        </p:txBody>
      </p:sp>
    </p:spTree>
    <p:extLst>
      <p:ext uri="{BB962C8B-B14F-4D97-AF65-F5344CB8AC3E}">
        <p14:creationId xmlns:p14="http://schemas.microsoft.com/office/powerpoint/2010/main" val="32556094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DC08E-6CA4-E1A7-AEC6-FA79F5DF4CC9}"/>
              </a:ext>
            </a:extLst>
          </p:cNvPr>
          <p:cNvSpPr>
            <a:spLocks noGrp="1"/>
          </p:cNvSpPr>
          <p:nvPr>
            <p:ph type="title"/>
          </p:nvPr>
        </p:nvSpPr>
        <p:spPr/>
        <p:txBody>
          <a:bodyPr/>
          <a:lstStyle/>
          <a:p>
            <a:r>
              <a:rPr lang="en-CA" dirty="0"/>
              <a:t>Interaction 2.3</a:t>
            </a:r>
          </a:p>
        </p:txBody>
      </p:sp>
      <p:sp>
        <p:nvSpPr>
          <p:cNvPr id="4" name="Slide Number Placeholder 3">
            <a:extLst>
              <a:ext uri="{FF2B5EF4-FFF2-40B4-BE49-F238E27FC236}">
                <a16:creationId xmlns:a16="http://schemas.microsoft.com/office/drawing/2014/main" id="{BD6F583B-6223-86BD-67A2-2B7A8B6B1A06}"/>
              </a:ext>
            </a:extLst>
          </p:cNvPr>
          <p:cNvSpPr>
            <a:spLocks noGrp="1"/>
          </p:cNvSpPr>
          <p:nvPr>
            <p:ph type="sldNum" sz="quarter" idx="12"/>
          </p:nvPr>
        </p:nvSpPr>
        <p:spPr/>
        <p:txBody>
          <a:bodyPr/>
          <a:lstStyle/>
          <a:p>
            <a:fld id="{6734F48E-A456-4E2F-B17E-509464F7A050}" type="slidenum">
              <a:rPr lang="en-CA" smtClean="0"/>
              <a:pPr/>
              <a:t>113</a:t>
            </a:fld>
            <a:endParaRPr lang="en-CA"/>
          </a:p>
        </p:txBody>
      </p:sp>
      <p:pic>
        <p:nvPicPr>
          <p:cNvPr id="7170" name="Picture 2" descr="Forms response chart. Question title: Are there national care guidelines (not necessarily CCGs) for the top-10 burden of disease conditions identified by IHME? [check those for which a guideline exists]. Number of responses: 9 responses.">
            <a:extLst>
              <a:ext uri="{FF2B5EF4-FFF2-40B4-BE49-F238E27FC236}">
                <a16:creationId xmlns:a16="http://schemas.microsoft.com/office/drawing/2014/main" id="{452205DD-CA7C-8614-4F87-6183FD935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20" y="1693776"/>
            <a:ext cx="11347648" cy="576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7760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DC08E-6CA4-E1A7-AEC6-FA79F5DF4CC9}"/>
              </a:ext>
            </a:extLst>
          </p:cNvPr>
          <p:cNvSpPr>
            <a:spLocks noGrp="1"/>
          </p:cNvSpPr>
          <p:nvPr>
            <p:ph type="title"/>
          </p:nvPr>
        </p:nvSpPr>
        <p:spPr/>
        <p:txBody>
          <a:bodyPr/>
          <a:lstStyle/>
          <a:p>
            <a:r>
              <a:rPr lang="en-CA" dirty="0"/>
              <a:t>Interaction 2.3</a:t>
            </a:r>
          </a:p>
        </p:txBody>
      </p:sp>
      <p:sp>
        <p:nvSpPr>
          <p:cNvPr id="4" name="Slide Number Placeholder 3">
            <a:extLst>
              <a:ext uri="{FF2B5EF4-FFF2-40B4-BE49-F238E27FC236}">
                <a16:creationId xmlns:a16="http://schemas.microsoft.com/office/drawing/2014/main" id="{BD6F583B-6223-86BD-67A2-2B7A8B6B1A06}"/>
              </a:ext>
            </a:extLst>
          </p:cNvPr>
          <p:cNvSpPr>
            <a:spLocks noGrp="1"/>
          </p:cNvSpPr>
          <p:nvPr>
            <p:ph type="sldNum" sz="quarter" idx="12"/>
          </p:nvPr>
        </p:nvSpPr>
        <p:spPr/>
        <p:txBody>
          <a:bodyPr/>
          <a:lstStyle/>
          <a:p>
            <a:fld id="{6734F48E-A456-4E2F-B17E-509464F7A050}" type="slidenum">
              <a:rPr lang="en-CA" smtClean="0"/>
              <a:pPr/>
              <a:t>114</a:t>
            </a:fld>
            <a:endParaRPr lang="en-CA"/>
          </a:p>
        </p:txBody>
      </p:sp>
      <p:pic>
        <p:nvPicPr>
          <p:cNvPr id="8194" name="Picture 2" descr="Forms response chart. Question title: What mix of digital health solution types would be most successful for us (on a scale going from 100% single-purpose to 100% multi-purpose)? . Number of responses: 9 responses.">
            <a:extLst>
              <a:ext uri="{FF2B5EF4-FFF2-40B4-BE49-F238E27FC236}">
                <a16:creationId xmlns:a16="http://schemas.microsoft.com/office/drawing/2014/main" id="{8016ABFB-8ECE-0196-27FB-607C5266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528" y="1771989"/>
            <a:ext cx="11282220" cy="573414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1222416F-8A9B-EE61-7C99-0D22CDCA21DD}"/>
              </a:ext>
            </a:extLst>
          </p:cNvPr>
          <p:cNvCxnSpPr/>
          <p:nvPr/>
        </p:nvCxnSpPr>
        <p:spPr>
          <a:xfrm>
            <a:off x="2130624" y="7283152"/>
            <a:ext cx="1041812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95B0FB-8481-5B0A-6D95-190EFF0C3766}"/>
              </a:ext>
            </a:extLst>
          </p:cNvPr>
          <p:cNvSpPr txBox="1"/>
          <p:nvPr/>
        </p:nvSpPr>
        <p:spPr>
          <a:xfrm>
            <a:off x="964279" y="7384296"/>
            <a:ext cx="2332690" cy="400110"/>
          </a:xfrm>
          <a:prstGeom prst="rect">
            <a:avLst/>
          </a:prstGeom>
          <a:noFill/>
        </p:spPr>
        <p:txBody>
          <a:bodyPr wrap="none" rtlCol="0">
            <a:spAutoFit/>
          </a:bodyPr>
          <a:lstStyle/>
          <a:p>
            <a:pPr algn="l"/>
            <a:r>
              <a:rPr lang="en-CA" sz="2000" dirty="0">
                <a:solidFill>
                  <a:schemeClr val="tx2"/>
                </a:solidFill>
              </a:rPr>
              <a:t>100% single purpose</a:t>
            </a:r>
          </a:p>
        </p:txBody>
      </p:sp>
      <p:sp>
        <p:nvSpPr>
          <p:cNvPr id="9" name="TextBox 8">
            <a:extLst>
              <a:ext uri="{FF2B5EF4-FFF2-40B4-BE49-F238E27FC236}">
                <a16:creationId xmlns:a16="http://schemas.microsoft.com/office/drawing/2014/main" id="{E884212C-C163-EEF1-1A88-696463F37DC0}"/>
              </a:ext>
            </a:extLst>
          </p:cNvPr>
          <p:cNvSpPr txBox="1"/>
          <p:nvPr/>
        </p:nvSpPr>
        <p:spPr>
          <a:xfrm>
            <a:off x="10915600" y="7384296"/>
            <a:ext cx="2353529" cy="400110"/>
          </a:xfrm>
          <a:prstGeom prst="rect">
            <a:avLst/>
          </a:prstGeom>
          <a:noFill/>
        </p:spPr>
        <p:txBody>
          <a:bodyPr wrap="none" rtlCol="0">
            <a:spAutoFit/>
          </a:bodyPr>
          <a:lstStyle/>
          <a:p>
            <a:pPr algn="l"/>
            <a:r>
              <a:rPr lang="en-CA" sz="2000" dirty="0">
                <a:solidFill>
                  <a:schemeClr val="tx2"/>
                </a:solidFill>
              </a:rPr>
              <a:t>100% multi-purpose</a:t>
            </a:r>
          </a:p>
        </p:txBody>
      </p:sp>
    </p:spTree>
    <p:extLst>
      <p:ext uri="{BB962C8B-B14F-4D97-AF65-F5344CB8AC3E}">
        <p14:creationId xmlns:p14="http://schemas.microsoft.com/office/powerpoint/2010/main" val="16803218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orms response chart. Question title: What do you believe is the value of leveraging CCGs to collect relevant person-centric data at the point of care?. Number of responses: 9 responses.">
            <a:extLst>
              <a:ext uri="{FF2B5EF4-FFF2-40B4-BE49-F238E27FC236}">
                <a16:creationId xmlns:a16="http://schemas.microsoft.com/office/drawing/2014/main" id="{7620FFBD-7024-C35D-5D05-58F0FBDDF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271" y="1782172"/>
            <a:ext cx="11022454" cy="56021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2ADC08E-6CA4-E1A7-AEC6-FA79F5DF4CC9}"/>
              </a:ext>
            </a:extLst>
          </p:cNvPr>
          <p:cNvSpPr>
            <a:spLocks noGrp="1"/>
          </p:cNvSpPr>
          <p:nvPr>
            <p:ph type="title"/>
          </p:nvPr>
        </p:nvSpPr>
        <p:spPr/>
        <p:txBody>
          <a:bodyPr/>
          <a:lstStyle/>
          <a:p>
            <a:r>
              <a:rPr lang="en-CA" dirty="0"/>
              <a:t>Interaction 2.3</a:t>
            </a:r>
          </a:p>
        </p:txBody>
      </p:sp>
      <p:sp>
        <p:nvSpPr>
          <p:cNvPr id="4" name="Slide Number Placeholder 3">
            <a:extLst>
              <a:ext uri="{FF2B5EF4-FFF2-40B4-BE49-F238E27FC236}">
                <a16:creationId xmlns:a16="http://schemas.microsoft.com/office/drawing/2014/main" id="{BD6F583B-6223-86BD-67A2-2B7A8B6B1A06}"/>
              </a:ext>
            </a:extLst>
          </p:cNvPr>
          <p:cNvSpPr>
            <a:spLocks noGrp="1"/>
          </p:cNvSpPr>
          <p:nvPr>
            <p:ph type="sldNum" sz="quarter" idx="12"/>
          </p:nvPr>
        </p:nvSpPr>
        <p:spPr/>
        <p:txBody>
          <a:bodyPr/>
          <a:lstStyle/>
          <a:p>
            <a:fld id="{6734F48E-A456-4E2F-B17E-509464F7A050}" type="slidenum">
              <a:rPr lang="en-CA" smtClean="0"/>
              <a:pPr/>
              <a:t>115</a:t>
            </a:fld>
            <a:endParaRPr lang="en-CA"/>
          </a:p>
        </p:txBody>
      </p:sp>
      <p:cxnSp>
        <p:nvCxnSpPr>
          <p:cNvPr id="3" name="Straight Arrow Connector 2">
            <a:extLst>
              <a:ext uri="{FF2B5EF4-FFF2-40B4-BE49-F238E27FC236}">
                <a16:creationId xmlns:a16="http://schemas.microsoft.com/office/drawing/2014/main" id="{1222416F-8A9B-EE61-7C99-0D22CDCA21DD}"/>
              </a:ext>
            </a:extLst>
          </p:cNvPr>
          <p:cNvCxnSpPr/>
          <p:nvPr/>
        </p:nvCxnSpPr>
        <p:spPr>
          <a:xfrm>
            <a:off x="2130624" y="7283152"/>
            <a:ext cx="10418124"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95B0FB-8481-5B0A-6D95-190EFF0C3766}"/>
              </a:ext>
            </a:extLst>
          </p:cNvPr>
          <p:cNvSpPr txBox="1"/>
          <p:nvPr/>
        </p:nvSpPr>
        <p:spPr>
          <a:xfrm>
            <a:off x="964279" y="7384296"/>
            <a:ext cx="3034229" cy="400110"/>
          </a:xfrm>
          <a:prstGeom prst="rect">
            <a:avLst/>
          </a:prstGeom>
          <a:noFill/>
        </p:spPr>
        <p:txBody>
          <a:bodyPr wrap="none" rtlCol="0">
            <a:spAutoFit/>
          </a:bodyPr>
          <a:lstStyle/>
          <a:p>
            <a:pPr algn="l"/>
            <a:r>
              <a:rPr lang="en-CA" sz="2000" dirty="0">
                <a:solidFill>
                  <a:schemeClr val="tx2"/>
                </a:solidFill>
              </a:rPr>
              <a:t>EFFORT outweighs BENEFIT</a:t>
            </a:r>
          </a:p>
        </p:txBody>
      </p:sp>
      <p:sp>
        <p:nvSpPr>
          <p:cNvPr id="9" name="TextBox 8">
            <a:extLst>
              <a:ext uri="{FF2B5EF4-FFF2-40B4-BE49-F238E27FC236}">
                <a16:creationId xmlns:a16="http://schemas.microsoft.com/office/drawing/2014/main" id="{E884212C-C163-EEF1-1A88-696463F37DC0}"/>
              </a:ext>
            </a:extLst>
          </p:cNvPr>
          <p:cNvSpPr txBox="1"/>
          <p:nvPr/>
        </p:nvSpPr>
        <p:spPr>
          <a:xfrm>
            <a:off x="10575255" y="7384296"/>
            <a:ext cx="3034229" cy="400110"/>
          </a:xfrm>
          <a:prstGeom prst="rect">
            <a:avLst/>
          </a:prstGeom>
          <a:noFill/>
        </p:spPr>
        <p:txBody>
          <a:bodyPr wrap="none" rtlCol="0">
            <a:spAutoFit/>
          </a:bodyPr>
          <a:lstStyle/>
          <a:p>
            <a:pPr algn="ctr"/>
            <a:r>
              <a:rPr lang="en-CA" sz="2000" dirty="0">
                <a:solidFill>
                  <a:schemeClr val="tx2"/>
                </a:solidFill>
              </a:rPr>
              <a:t>BENEFIT outweighs EFFORT</a:t>
            </a:r>
          </a:p>
        </p:txBody>
      </p:sp>
    </p:spTree>
    <p:extLst>
      <p:ext uri="{BB962C8B-B14F-4D97-AF65-F5344CB8AC3E}">
        <p14:creationId xmlns:p14="http://schemas.microsoft.com/office/powerpoint/2010/main" val="21135085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DC08E-6CA4-E1A7-AEC6-FA79F5DF4CC9}"/>
              </a:ext>
            </a:extLst>
          </p:cNvPr>
          <p:cNvSpPr>
            <a:spLocks noGrp="1"/>
          </p:cNvSpPr>
          <p:nvPr>
            <p:ph type="title"/>
          </p:nvPr>
        </p:nvSpPr>
        <p:spPr/>
        <p:txBody>
          <a:bodyPr/>
          <a:lstStyle/>
          <a:p>
            <a:r>
              <a:rPr lang="en-CA" dirty="0"/>
              <a:t>Interaction 2.3</a:t>
            </a:r>
          </a:p>
        </p:txBody>
      </p:sp>
      <p:sp>
        <p:nvSpPr>
          <p:cNvPr id="4" name="Slide Number Placeholder 3">
            <a:extLst>
              <a:ext uri="{FF2B5EF4-FFF2-40B4-BE49-F238E27FC236}">
                <a16:creationId xmlns:a16="http://schemas.microsoft.com/office/drawing/2014/main" id="{BD6F583B-6223-86BD-67A2-2B7A8B6B1A06}"/>
              </a:ext>
            </a:extLst>
          </p:cNvPr>
          <p:cNvSpPr>
            <a:spLocks noGrp="1"/>
          </p:cNvSpPr>
          <p:nvPr>
            <p:ph type="sldNum" sz="quarter" idx="12"/>
          </p:nvPr>
        </p:nvSpPr>
        <p:spPr/>
        <p:txBody>
          <a:bodyPr/>
          <a:lstStyle/>
          <a:p>
            <a:fld id="{6734F48E-A456-4E2F-B17E-509464F7A050}" type="slidenum">
              <a:rPr lang="en-CA" smtClean="0"/>
              <a:pPr/>
              <a:t>116</a:t>
            </a:fld>
            <a:endParaRPr lang="en-CA"/>
          </a:p>
        </p:txBody>
      </p:sp>
      <p:pic>
        <p:nvPicPr>
          <p:cNvPr id="10242" name="Picture 2" descr="Forms response chart. Question title: How many different digital health solutions should a care provider need to use to manage a single care encounter?. Number of responses: 9 responses.">
            <a:extLst>
              <a:ext uri="{FF2B5EF4-FFF2-40B4-BE49-F238E27FC236}">
                <a16:creationId xmlns:a16="http://schemas.microsoft.com/office/drawing/2014/main" id="{AA6943B0-506B-BD02-BE84-FDE024149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835" y="1693776"/>
            <a:ext cx="10966729" cy="497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452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DC08E-6CA4-E1A7-AEC6-FA79F5DF4CC9}"/>
              </a:ext>
            </a:extLst>
          </p:cNvPr>
          <p:cNvSpPr>
            <a:spLocks noGrp="1"/>
          </p:cNvSpPr>
          <p:nvPr>
            <p:ph type="title"/>
          </p:nvPr>
        </p:nvSpPr>
        <p:spPr/>
        <p:txBody>
          <a:bodyPr/>
          <a:lstStyle/>
          <a:p>
            <a:r>
              <a:rPr lang="en-CA" dirty="0"/>
              <a:t>Interaction 2.3</a:t>
            </a:r>
          </a:p>
        </p:txBody>
      </p:sp>
      <p:sp>
        <p:nvSpPr>
          <p:cNvPr id="4" name="Slide Number Placeholder 3">
            <a:extLst>
              <a:ext uri="{FF2B5EF4-FFF2-40B4-BE49-F238E27FC236}">
                <a16:creationId xmlns:a16="http://schemas.microsoft.com/office/drawing/2014/main" id="{BD6F583B-6223-86BD-67A2-2B7A8B6B1A06}"/>
              </a:ext>
            </a:extLst>
          </p:cNvPr>
          <p:cNvSpPr>
            <a:spLocks noGrp="1"/>
          </p:cNvSpPr>
          <p:nvPr>
            <p:ph type="sldNum" sz="quarter" idx="12"/>
          </p:nvPr>
        </p:nvSpPr>
        <p:spPr/>
        <p:txBody>
          <a:bodyPr/>
          <a:lstStyle/>
          <a:p>
            <a:fld id="{6734F48E-A456-4E2F-B17E-509464F7A050}" type="slidenum">
              <a:rPr lang="en-CA" smtClean="0"/>
              <a:pPr/>
              <a:t>117</a:t>
            </a:fld>
            <a:endParaRPr lang="en-CA"/>
          </a:p>
        </p:txBody>
      </p:sp>
      <p:pic>
        <p:nvPicPr>
          <p:cNvPr id="11266" name="Picture 2" descr="Forms response chart. Question title: Do you believe AI and machine learning innovations can significantly improve our healthcare system?. Number of responses: 9 responses.">
            <a:extLst>
              <a:ext uri="{FF2B5EF4-FFF2-40B4-BE49-F238E27FC236}">
                <a16:creationId xmlns:a16="http://schemas.microsoft.com/office/drawing/2014/main" id="{D96ABECE-B031-8FEA-9654-83FDE9CE9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153" y="1693776"/>
            <a:ext cx="11934506" cy="5413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9516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human foot&#10;&#10;Description automatically generated with low confidence">
            <a:extLst>
              <a:ext uri="{FF2B5EF4-FFF2-40B4-BE49-F238E27FC236}">
                <a16:creationId xmlns:a16="http://schemas.microsoft.com/office/drawing/2014/main" id="{4DDAD0F2-3DE6-6ACD-9995-94D32EFDC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8079" y="2242592"/>
            <a:ext cx="2333625" cy="4762500"/>
          </a:xfrm>
          <a:prstGeom prst="rect">
            <a:avLst/>
          </a:prstGeom>
        </p:spPr>
      </p:pic>
      <p:sp>
        <p:nvSpPr>
          <p:cNvPr id="5" name="TextBox 4">
            <a:extLst>
              <a:ext uri="{FF2B5EF4-FFF2-40B4-BE49-F238E27FC236}">
                <a16:creationId xmlns:a16="http://schemas.microsoft.com/office/drawing/2014/main" id="{2C472461-BA0F-642B-6B07-6FB9F4F1E495}"/>
              </a:ext>
            </a:extLst>
          </p:cNvPr>
          <p:cNvSpPr txBox="1"/>
          <p:nvPr/>
        </p:nvSpPr>
        <p:spPr>
          <a:xfrm>
            <a:off x="3766643" y="2962672"/>
            <a:ext cx="5369307" cy="1323439"/>
          </a:xfrm>
          <a:prstGeom prst="rect">
            <a:avLst/>
          </a:prstGeom>
          <a:noFill/>
        </p:spPr>
        <p:txBody>
          <a:bodyPr wrap="square" rtlCol="0">
            <a:spAutoFit/>
          </a:bodyPr>
          <a:lstStyle/>
          <a:p>
            <a:pPr algn="r"/>
            <a:r>
              <a:rPr lang="en-CA" sz="4000">
                <a:solidFill>
                  <a:schemeClr val="tx2"/>
                </a:solidFill>
                <a:latin typeface="Candara" panose="020E0502030303020204" pitchFamily="34" charset="0"/>
              </a:rPr>
              <a:t>How does </a:t>
            </a:r>
            <a:r>
              <a:rPr lang="en-CA" sz="4000" b="1" i="1">
                <a:solidFill>
                  <a:schemeClr val="tx2"/>
                </a:solidFill>
                <a:latin typeface="Candara" panose="020E0502030303020204" pitchFamily="34" charset="0"/>
              </a:rPr>
              <a:t>digital</a:t>
            </a:r>
            <a:r>
              <a:rPr lang="en-CA" sz="4000" b="1">
                <a:solidFill>
                  <a:schemeClr val="tx2"/>
                </a:solidFill>
                <a:latin typeface="Candara" panose="020E0502030303020204" pitchFamily="34" charset="0"/>
              </a:rPr>
              <a:t> health </a:t>
            </a:r>
            <a:r>
              <a:rPr lang="en-CA" sz="4000">
                <a:solidFill>
                  <a:schemeClr val="tx2"/>
                </a:solidFill>
                <a:latin typeface="Candara" panose="020E0502030303020204" pitchFamily="34" charset="0"/>
              </a:rPr>
              <a:t>impact upon </a:t>
            </a:r>
            <a:r>
              <a:rPr lang="en-CA" sz="4000" b="1">
                <a:solidFill>
                  <a:schemeClr val="tx2"/>
                </a:solidFill>
                <a:latin typeface="Candara" panose="020E0502030303020204" pitchFamily="34" charset="0"/>
              </a:rPr>
              <a:t>health</a:t>
            </a:r>
            <a:r>
              <a:rPr lang="en-CA" sz="4000">
                <a:solidFill>
                  <a:schemeClr val="tx2"/>
                </a:solidFill>
                <a:latin typeface="Candara" panose="020E0502030303020204" pitchFamily="34" charset="0"/>
              </a:rPr>
              <a:t>?</a:t>
            </a:r>
          </a:p>
        </p:txBody>
      </p:sp>
      <p:sp>
        <p:nvSpPr>
          <p:cNvPr id="2" name="Slide Number Placeholder 1">
            <a:extLst>
              <a:ext uri="{FF2B5EF4-FFF2-40B4-BE49-F238E27FC236}">
                <a16:creationId xmlns:a16="http://schemas.microsoft.com/office/drawing/2014/main" id="{1CF1A12D-F198-7E06-22FE-59797FE2ABF4}"/>
              </a:ext>
            </a:extLst>
          </p:cNvPr>
          <p:cNvSpPr>
            <a:spLocks noGrp="1"/>
          </p:cNvSpPr>
          <p:nvPr>
            <p:ph type="sldNum" sz="quarter" idx="12"/>
          </p:nvPr>
        </p:nvSpPr>
        <p:spPr/>
        <p:txBody>
          <a:bodyPr/>
          <a:lstStyle/>
          <a:p>
            <a:fld id="{6734F48E-A456-4E2F-B17E-509464F7A050}" type="slidenum">
              <a:rPr lang="en-CA" smtClean="0"/>
              <a:pPr/>
              <a:t>118</a:t>
            </a:fld>
            <a:endParaRPr lang="en-CA"/>
          </a:p>
        </p:txBody>
      </p:sp>
    </p:spTree>
    <p:extLst>
      <p:ext uri="{BB962C8B-B14F-4D97-AF65-F5344CB8AC3E}">
        <p14:creationId xmlns:p14="http://schemas.microsoft.com/office/powerpoint/2010/main" val="18225556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2" name="Slide Number Placeholder 1">
            <a:extLst>
              <a:ext uri="{FF2B5EF4-FFF2-40B4-BE49-F238E27FC236}">
                <a16:creationId xmlns:a16="http://schemas.microsoft.com/office/drawing/2014/main" id="{EBF06D00-A1BC-79A7-4471-6EA34B5AB902}"/>
              </a:ext>
            </a:extLst>
          </p:cNvPr>
          <p:cNvSpPr>
            <a:spLocks noGrp="1"/>
          </p:cNvSpPr>
          <p:nvPr>
            <p:ph type="sldNum" sz="quarter" idx="12"/>
          </p:nvPr>
        </p:nvSpPr>
        <p:spPr/>
        <p:txBody>
          <a:bodyPr/>
          <a:lstStyle/>
          <a:p>
            <a:fld id="{6734F48E-A456-4E2F-B17E-509464F7A050}" type="slidenum">
              <a:rPr lang="en-CA" smtClean="0"/>
              <a:pPr/>
              <a:t>119</a:t>
            </a:fld>
            <a:endParaRPr lang="en-CA"/>
          </a:p>
        </p:txBody>
      </p:sp>
    </p:spTree>
    <p:extLst>
      <p:ext uri="{BB962C8B-B14F-4D97-AF65-F5344CB8AC3E}">
        <p14:creationId xmlns:p14="http://schemas.microsoft.com/office/powerpoint/2010/main" val="110062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F2FCA22C-EBF7-1526-CC57-6BAE461A555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6" name="Cloud 15">
            <a:extLst>
              <a:ext uri="{FF2B5EF4-FFF2-40B4-BE49-F238E27FC236}">
                <a16:creationId xmlns:a16="http://schemas.microsoft.com/office/drawing/2014/main" id="{EFCDFD24-1C6D-7940-7C0E-44846BC9FD7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Cloud 16">
            <a:extLst>
              <a:ext uri="{FF2B5EF4-FFF2-40B4-BE49-F238E27FC236}">
                <a16:creationId xmlns:a16="http://schemas.microsoft.com/office/drawing/2014/main" id="{88834674-F3FA-F04D-20CE-4C5841112EE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TextBox 17">
            <a:extLst>
              <a:ext uri="{FF2B5EF4-FFF2-40B4-BE49-F238E27FC236}">
                <a16:creationId xmlns:a16="http://schemas.microsoft.com/office/drawing/2014/main" id="{F941FBAA-BC3E-3FEA-A673-0FA9B6A7BCE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F27F1BD2-4812-457C-CF29-02AC3A17D936}"/>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BF4799F6-8283-32BE-1E7B-97467DA9BB4C}"/>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080523" cy="1323439"/>
          </a:xfrm>
          <a:prstGeom prst="rect">
            <a:avLst/>
          </a:prstGeom>
          <a:noFill/>
        </p:spPr>
        <p:txBody>
          <a:bodyPr wrap="none" rtlCol="0">
            <a:spAutoFit/>
          </a:bodyPr>
          <a:lstStyle/>
          <a:p>
            <a:r>
              <a:rPr lang="en-CA" sz="2000" b="1" dirty="0"/>
              <a:t>Observations:</a:t>
            </a:r>
          </a:p>
          <a:p>
            <a:r>
              <a:rPr lang="en-CA" sz="2000" dirty="0"/>
              <a:t>-BP (slightly elevated)</a:t>
            </a:r>
          </a:p>
          <a:p>
            <a:r>
              <a:rPr lang="en-CA" sz="2000" dirty="0"/>
              <a:t>-Weight (slightly increased)</a:t>
            </a:r>
          </a:p>
          <a:p>
            <a:r>
              <a:rPr lang="en-CA" sz="2000" dirty="0"/>
              <a:t>-Spirometry (</a:t>
            </a:r>
            <a:r>
              <a:rPr lang="en-CA" sz="2000" b="1" dirty="0">
                <a:solidFill>
                  <a:srgbClr val="C00000"/>
                </a:solidFill>
              </a:rPr>
              <a:t>worrying!</a:t>
            </a:r>
            <a:r>
              <a:rPr lang="en-CA" sz="2000" dirty="0"/>
              <a:t>)</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20" name="TextBox 19">
            <a:extLst>
              <a:ext uri="{FF2B5EF4-FFF2-40B4-BE49-F238E27FC236}">
                <a16:creationId xmlns:a16="http://schemas.microsoft.com/office/drawing/2014/main" id="{782DEBDA-0EA5-9731-C5CF-54651CD20817}"/>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Based on the care guidelines for Amar’s chronic pulmonary disease, the doctor records Amar’s vital signs. His lung capacity reading is concerning.</a:t>
            </a:r>
          </a:p>
        </p:txBody>
      </p:sp>
    </p:spTree>
    <p:extLst>
      <p:ext uri="{BB962C8B-B14F-4D97-AF65-F5344CB8AC3E}">
        <p14:creationId xmlns:p14="http://schemas.microsoft.com/office/powerpoint/2010/main" val="14717541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sp>
        <p:nvSpPr>
          <p:cNvPr id="2" name="Slide Number Placeholder 1">
            <a:extLst>
              <a:ext uri="{FF2B5EF4-FFF2-40B4-BE49-F238E27FC236}">
                <a16:creationId xmlns:a16="http://schemas.microsoft.com/office/drawing/2014/main" id="{79068E77-D13B-7C85-326C-F27C9A955E5B}"/>
              </a:ext>
            </a:extLst>
          </p:cNvPr>
          <p:cNvSpPr>
            <a:spLocks noGrp="1"/>
          </p:cNvSpPr>
          <p:nvPr>
            <p:ph type="sldNum" sz="quarter" idx="12"/>
          </p:nvPr>
        </p:nvSpPr>
        <p:spPr/>
        <p:txBody>
          <a:bodyPr/>
          <a:lstStyle/>
          <a:p>
            <a:fld id="{6734F48E-A456-4E2F-B17E-509464F7A050}" type="slidenum">
              <a:rPr lang="en-CA" smtClean="0"/>
              <a:pPr/>
              <a:t>120</a:t>
            </a:fld>
            <a:endParaRPr lang="en-CA"/>
          </a:p>
        </p:txBody>
      </p:sp>
    </p:spTree>
    <p:extLst>
      <p:ext uri="{BB962C8B-B14F-4D97-AF65-F5344CB8AC3E}">
        <p14:creationId xmlns:p14="http://schemas.microsoft.com/office/powerpoint/2010/main" val="1123945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sp>
        <p:nvSpPr>
          <p:cNvPr id="2" name="Slide Number Placeholder 1">
            <a:extLst>
              <a:ext uri="{FF2B5EF4-FFF2-40B4-BE49-F238E27FC236}">
                <a16:creationId xmlns:a16="http://schemas.microsoft.com/office/drawing/2014/main" id="{3A83ADE6-421A-8368-A999-6CA839DADEFD}"/>
              </a:ext>
            </a:extLst>
          </p:cNvPr>
          <p:cNvSpPr>
            <a:spLocks noGrp="1"/>
          </p:cNvSpPr>
          <p:nvPr>
            <p:ph type="sldNum" sz="quarter" idx="12"/>
          </p:nvPr>
        </p:nvSpPr>
        <p:spPr/>
        <p:txBody>
          <a:bodyPr/>
          <a:lstStyle/>
          <a:p>
            <a:fld id="{6734F48E-A456-4E2F-B17E-509464F7A050}" type="slidenum">
              <a:rPr lang="en-CA" smtClean="0"/>
              <a:pPr/>
              <a:t>121</a:t>
            </a:fld>
            <a:endParaRPr lang="en-CA"/>
          </a:p>
        </p:txBody>
      </p:sp>
    </p:spTree>
    <p:extLst>
      <p:ext uri="{BB962C8B-B14F-4D97-AF65-F5344CB8AC3E}">
        <p14:creationId xmlns:p14="http://schemas.microsoft.com/office/powerpoint/2010/main" val="35809051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1" name="TextBox 20">
            <a:extLst>
              <a:ext uri="{FF2B5EF4-FFF2-40B4-BE49-F238E27FC236}">
                <a16:creationId xmlns:a16="http://schemas.microsoft.com/office/drawing/2014/main" id="{B03508FB-E627-C18C-A7ED-148E6DF77A9B}"/>
              </a:ext>
            </a:extLst>
          </p:cNvPr>
          <p:cNvSpPr txBox="1"/>
          <p:nvPr/>
        </p:nvSpPr>
        <p:spPr>
          <a:xfrm>
            <a:off x="10221953" y="2622503"/>
            <a:ext cx="1925014" cy="707886"/>
          </a:xfrm>
          <a:prstGeom prst="rect">
            <a:avLst/>
          </a:prstGeom>
          <a:noFill/>
        </p:spPr>
        <p:txBody>
          <a:bodyPr wrap="none" rtlCol="0">
            <a:spAutoFit/>
          </a:bodyPr>
          <a:lstStyle/>
          <a:p>
            <a:r>
              <a:rPr lang="en-CA" sz="2000" b="1">
                <a:solidFill>
                  <a:srgbClr val="FF0000"/>
                </a:solidFill>
              </a:rPr>
              <a:t>Population-level</a:t>
            </a:r>
          </a:p>
          <a:p>
            <a:r>
              <a:rPr lang="en-CA" sz="2000" b="1">
                <a:solidFill>
                  <a:srgbClr val="FF0000"/>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Digital Health Infrastructure</a:t>
            </a:r>
          </a:p>
        </p:txBody>
      </p:sp>
      <p:cxnSp>
        <p:nvCxnSpPr>
          <p:cNvPr id="49" name="Straight Arrow Connector 48">
            <a:extLst>
              <a:ext uri="{FF2B5EF4-FFF2-40B4-BE49-F238E27FC236}">
                <a16:creationId xmlns:a16="http://schemas.microsoft.com/office/drawing/2014/main" id="{2A1F85EE-3F2B-4242-0118-AD41C3FD11A8}"/>
              </a:ext>
            </a:extLst>
          </p:cNvPr>
          <p:cNvCxnSpPr>
            <a:stCxn id="26" idx="2"/>
            <a:endCxn id="27" idx="2"/>
          </p:cNvCxnSpPr>
          <p:nvPr/>
        </p:nvCxnSpPr>
        <p:spPr>
          <a:xfrm flipV="1">
            <a:off x="8359316" y="2976446"/>
            <a:ext cx="1862637" cy="21451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0860415-4C7A-07C8-9B7C-CB7FB47B7145}"/>
              </a:ext>
            </a:extLst>
          </p:cNvPr>
          <p:cNvSpPr>
            <a:spLocks noGrp="1"/>
          </p:cNvSpPr>
          <p:nvPr>
            <p:ph type="sldNum" sz="quarter" idx="12"/>
          </p:nvPr>
        </p:nvSpPr>
        <p:spPr/>
        <p:txBody>
          <a:bodyPr/>
          <a:lstStyle/>
          <a:p>
            <a:fld id="{6734F48E-A456-4E2F-B17E-509464F7A050}" type="slidenum">
              <a:rPr lang="en-CA" smtClean="0"/>
              <a:pPr/>
              <a:t>122</a:t>
            </a:fld>
            <a:endParaRPr lang="en-CA"/>
          </a:p>
        </p:txBody>
      </p:sp>
      <p:pic>
        <p:nvPicPr>
          <p:cNvPr id="5" name="Picture 4" descr="A group of black gears&#10;&#10;Description automatically generated">
            <a:extLst>
              <a:ext uri="{FF2B5EF4-FFF2-40B4-BE49-F238E27FC236}">
                <a16:creationId xmlns:a16="http://schemas.microsoft.com/office/drawing/2014/main" id="{2A26C9A9-8248-A54C-AC0E-BDC0CDB21854}"/>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58603" y="3563681"/>
            <a:ext cx="1069674" cy="892108"/>
          </a:xfrm>
          <a:prstGeom prst="rect">
            <a:avLst/>
          </a:prstGeom>
        </p:spPr>
      </p:pic>
    </p:spTree>
    <p:extLst>
      <p:ext uri="{BB962C8B-B14F-4D97-AF65-F5344CB8AC3E}">
        <p14:creationId xmlns:p14="http://schemas.microsoft.com/office/powerpoint/2010/main" val="1098250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E3B748A-5180-F3DA-46C3-F36B1D8A20EC}"/>
              </a:ext>
            </a:extLst>
          </p:cNvPr>
          <p:cNvSpPr/>
          <p:nvPr/>
        </p:nvSpPr>
        <p:spPr>
          <a:xfrm>
            <a:off x="10267528"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Population</a:t>
            </a:r>
          </a:p>
          <a:p>
            <a:pPr algn="ctr"/>
            <a:r>
              <a:rPr lang="en-CA" sz="2400">
                <a:solidFill>
                  <a:schemeClr val="tx2"/>
                </a:solidFill>
              </a:rPr>
              <a:t>Health</a:t>
            </a:r>
          </a:p>
        </p:txBody>
      </p:sp>
      <p:sp>
        <p:nvSpPr>
          <p:cNvPr id="9" name="Arrow: Curved Up 8">
            <a:extLst>
              <a:ext uri="{FF2B5EF4-FFF2-40B4-BE49-F238E27FC236}">
                <a16:creationId xmlns:a16="http://schemas.microsoft.com/office/drawing/2014/main" id="{670F4E54-F5A5-4201-439E-DE747045845A}"/>
              </a:ext>
            </a:extLst>
          </p:cNvPr>
          <p:cNvSpPr/>
          <p:nvPr/>
        </p:nvSpPr>
        <p:spPr>
          <a:xfrm>
            <a:off x="3354760" y="4760218"/>
            <a:ext cx="8496944" cy="2575778"/>
          </a:xfrm>
          <a:prstGeom prst="curvedUpArrow">
            <a:avLst>
              <a:gd name="adj1" fmla="val 22243"/>
              <a:gd name="adj2" fmla="val 50000"/>
              <a:gd name="adj3" fmla="val 25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0" name="TextBox 9">
            <a:extLst>
              <a:ext uri="{FF2B5EF4-FFF2-40B4-BE49-F238E27FC236}">
                <a16:creationId xmlns:a16="http://schemas.microsoft.com/office/drawing/2014/main" id="{A4024F69-3175-C641-B42D-55C42F8A95F0}"/>
              </a:ext>
            </a:extLst>
          </p:cNvPr>
          <p:cNvSpPr txBox="1"/>
          <p:nvPr/>
        </p:nvSpPr>
        <p:spPr>
          <a:xfrm>
            <a:off x="6873027" y="7335996"/>
            <a:ext cx="914994" cy="523220"/>
          </a:xfrm>
          <a:prstGeom prst="rect">
            <a:avLst/>
          </a:prstGeom>
          <a:noFill/>
        </p:spPr>
        <p:txBody>
          <a:bodyPr wrap="none" rtlCol="0">
            <a:spAutoFit/>
          </a:bodyPr>
          <a:lstStyle/>
          <a:p>
            <a:pPr algn="ctr"/>
            <a:r>
              <a:rPr lang="en-CA" sz="2800" b="1">
                <a:solidFill>
                  <a:schemeClr val="accent1"/>
                </a:solidFill>
              </a:rPr>
              <a:t>Yield</a:t>
            </a:r>
          </a:p>
        </p:txBody>
      </p:sp>
      <p:sp>
        <p:nvSpPr>
          <p:cNvPr id="11" name="Arrow: Curved Up 10">
            <a:extLst>
              <a:ext uri="{FF2B5EF4-FFF2-40B4-BE49-F238E27FC236}">
                <a16:creationId xmlns:a16="http://schemas.microsoft.com/office/drawing/2014/main" id="{5C7AB6FE-92D4-D6DD-FDA2-44B631EFA249}"/>
              </a:ext>
            </a:extLst>
          </p:cNvPr>
          <p:cNvSpPr/>
          <p:nvPr/>
        </p:nvSpPr>
        <p:spPr>
          <a:xfrm rot="10800000">
            <a:off x="3210744" y="1522508"/>
            <a:ext cx="4104456" cy="1872209"/>
          </a:xfrm>
          <a:prstGeom prst="curvedUpArrow">
            <a:avLst>
              <a:gd name="adj1" fmla="val 27937"/>
              <a:gd name="adj2" fmla="val 50000"/>
              <a:gd name="adj3" fmla="val 23528"/>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1821E97E-F8EE-71F4-7B0C-F036D094A4BF}"/>
              </a:ext>
            </a:extLst>
          </p:cNvPr>
          <p:cNvSpPr txBox="1"/>
          <p:nvPr/>
        </p:nvSpPr>
        <p:spPr>
          <a:xfrm>
            <a:off x="4097020" y="1017282"/>
            <a:ext cx="2507161" cy="523220"/>
          </a:xfrm>
          <a:prstGeom prst="rect">
            <a:avLst/>
          </a:prstGeom>
          <a:noFill/>
        </p:spPr>
        <p:txBody>
          <a:bodyPr wrap="none" rtlCol="0">
            <a:spAutoFit/>
          </a:bodyPr>
          <a:lstStyle/>
          <a:p>
            <a:pPr algn="ctr"/>
            <a:r>
              <a:rPr lang="en-CA" sz="2800" b="1">
                <a:solidFill>
                  <a:schemeClr val="accent1"/>
                </a:solidFill>
              </a:rPr>
              <a:t>Operationalizes</a:t>
            </a:r>
          </a:p>
        </p:txBody>
      </p:sp>
      <p:sp>
        <p:nvSpPr>
          <p:cNvPr id="13" name="Rectangle 12">
            <a:extLst>
              <a:ext uri="{FF2B5EF4-FFF2-40B4-BE49-F238E27FC236}">
                <a16:creationId xmlns:a16="http://schemas.microsoft.com/office/drawing/2014/main" id="{16441D7A-0ED5-53CE-58DD-9658FE26858F}"/>
              </a:ext>
            </a:extLst>
          </p:cNvPr>
          <p:cNvSpPr/>
          <p:nvPr/>
        </p:nvSpPr>
        <p:spPr>
          <a:xfrm>
            <a:off x="2634680" y="4494705"/>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4" name="Rectangle 13">
            <a:extLst>
              <a:ext uri="{FF2B5EF4-FFF2-40B4-BE49-F238E27FC236}">
                <a16:creationId xmlns:a16="http://schemas.microsoft.com/office/drawing/2014/main" id="{A9804871-37AF-B69A-5B08-4EDA515D87D6}"/>
              </a:ext>
            </a:extLst>
          </p:cNvPr>
          <p:cNvSpPr/>
          <p:nvPr/>
        </p:nvSpPr>
        <p:spPr>
          <a:xfrm>
            <a:off x="2634680"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16" name="Connector: Elbow 15">
            <a:extLst>
              <a:ext uri="{FF2B5EF4-FFF2-40B4-BE49-F238E27FC236}">
                <a16:creationId xmlns:a16="http://schemas.microsoft.com/office/drawing/2014/main" id="{8F5B7F47-C202-899D-24B9-BDE29DB9E4C3}"/>
              </a:ext>
            </a:extLst>
          </p:cNvPr>
          <p:cNvCxnSpPr>
            <a:cxnSpLocks/>
            <a:stCxn id="13" idx="2"/>
            <a:endCxn id="20" idx="2"/>
          </p:cNvCxnSpPr>
          <p:nvPr/>
        </p:nvCxnSpPr>
        <p:spPr>
          <a:xfrm rot="16200000" flipH="1">
            <a:off x="4568922" y="2810916"/>
            <a:ext cx="802378" cy="4526846"/>
          </a:xfrm>
          <a:prstGeom prst="bentConnector3">
            <a:avLst>
              <a:gd name="adj1" fmla="val 223681"/>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D29E95-513D-731A-CBDB-E9C0A46159DB}"/>
              </a:ext>
            </a:extLst>
          </p:cNvPr>
          <p:cNvSpPr/>
          <p:nvPr/>
        </p:nvSpPr>
        <p:spPr>
          <a:xfrm>
            <a:off x="7716013" y="3448132"/>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20" name="TextBox 19">
            <a:extLst>
              <a:ext uri="{FF2B5EF4-FFF2-40B4-BE49-F238E27FC236}">
                <a16:creationId xmlns:a16="http://schemas.microsoft.com/office/drawing/2014/main" id="{3DA79ABA-BD0C-3D36-C04D-3DE0F7D6E2CA}"/>
              </a:ext>
            </a:extLst>
          </p:cNvPr>
          <p:cNvSpPr txBox="1"/>
          <p:nvPr/>
        </p:nvSpPr>
        <p:spPr>
          <a:xfrm>
            <a:off x="6179847" y="4767642"/>
            <a:ext cx="2107373" cy="707886"/>
          </a:xfrm>
          <a:prstGeom prst="rect">
            <a:avLst/>
          </a:prstGeom>
          <a:noFill/>
        </p:spPr>
        <p:txBody>
          <a:bodyPr wrap="none" rtlCol="0">
            <a:spAutoFit/>
          </a:bodyPr>
          <a:lstStyle/>
          <a:p>
            <a:pPr algn="r"/>
            <a:r>
              <a:rPr lang="en-CA" sz="2000" b="1">
                <a:solidFill>
                  <a:srgbClr val="FF0000"/>
                </a:solidFill>
              </a:rPr>
              <a:t>Person-centric</a:t>
            </a:r>
          </a:p>
          <a:p>
            <a:pPr algn="r"/>
            <a:r>
              <a:rPr lang="en-CA" sz="2000" b="1">
                <a:solidFill>
                  <a:srgbClr val="FF0000"/>
                </a:solidFill>
              </a:rPr>
              <a:t>transactional data</a:t>
            </a:r>
          </a:p>
        </p:txBody>
      </p:sp>
      <p:sp>
        <p:nvSpPr>
          <p:cNvPr id="21" name="TextBox 20">
            <a:extLst>
              <a:ext uri="{FF2B5EF4-FFF2-40B4-BE49-F238E27FC236}">
                <a16:creationId xmlns:a16="http://schemas.microsoft.com/office/drawing/2014/main" id="{B03508FB-E627-C18C-A7ED-148E6DF77A9B}"/>
              </a:ext>
            </a:extLst>
          </p:cNvPr>
          <p:cNvSpPr txBox="1"/>
          <p:nvPr/>
        </p:nvSpPr>
        <p:spPr>
          <a:xfrm>
            <a:off x="10221953" y="2622503"/>
            <a:ext cx="1925014" cy="707886"/>
          </a:xfrm>
          <a:prstGeom prst="rect">
            <a:avLst/>
          </a:prstGeom>
          <a:noFill/>
        </p:spPr>
        <p:txBody>
          <a:bodyPr wrap="none" rtlCol="0">
            <a:spAutoFit/>
          </a:bodyPr>
          <a:lstStyle/>
          <a:p>
            <a:r>
              <a:rPr lang="en-CA" sz="2000" b="1">
                <a:solidFill>
                  <a:srgbClr val="FF0000"/>
                </a:solidFill>
              </a:rPr>
              <a:t>Population-level</a:t>
            </a:r>
          </a:p>
          <a:p>
            <a:r>
              <a:rPr lang="en-CA" sz="2000" b="1">
                <a:solidFill>
                  <a:srgbClr val="FF0000"/>
                </a:solidFill>
              </a:rPr>
              <a:t>health metrics</a:t>
            </a:r>
          </a:p>
        </p:txBody>
      </p:sp>
      <p:sp>
        <p:nvSpPr>
          <p:cNvPr id="25" name="TextBox 24">
            <a:extLst>
              <a:ext uri="{FF2B5EF4-FFF2-40B4-BE49-F238E27FC236}">
                <a16:creationId xmlns:a16="http://schemas.microsoft.com/office/drawing/2014/main" id="{05F647E2-75B0-53E9-1DA6-8B1553343C63}"/>
              </a:ext>
            </a:extLst>
          </p:cNvPr>
          <p:cNvSpPr txBox="1"/>
          <p:nvPr/>
        </p:nvSpPr>
        <p:spPr>
          <a:xfrm>
            <a:off x="5049827" y="5895836"/>
            <a:ext cx="1565300" cy="523220"/>
          </a:xfrm>
          <a:prstGeom prst="rect">
            <a:avLst/>
          </a:prstGeom>
          <a:noFill/>
        </p:spPr>
        <p:txBody>
          <a:bodyPr wrap="none" rtlCol="0">
            <a:spAutoFit/>
          </a:bodyPr>
          <a:lstStyle/>
          <a:p>
            <a:pPr algn="ctr"/>
            <a:r>
              <a:rPr lang="en-CA" sz="2800" b="1">
                <a:solidFill>
                  <a:schemeClr val="accent1"/>
                </a:solidFill>
              </a:rPr>
              <a:t>Generate</a:t>
            </a:r>
          </a:p>
        </p:txBody>
      </p:sp>
      <p:sp>
        <p:nvSpPr>
          <p:cNvPr id="26" name="Right Bracket 25">
            <a:extLst>
              <a:ext uri="{FF2B5EF4-FFF2-40B4-BE49-F238E27FC236}">
                <a16:creationId xmlns:a16="http://schemas.microsoft.com/office/drawing/2014/main" id="{427A6AD7-5260-D4C7-ED78-9718BECCFB08}"/>
              </a:ext>
            </a:extLst>
          </p:cNvPr>
          <p:cNvSpPr/>
          <p:nvPr/>
        </p:nvSpPr>
        <p:spPr>
          <a:xfrm>
            <a:off x="8147995" y="4760218"/>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7" name="Right Bracket 26">
            <a:extLst>
              <a:ext uri="{FF2B5EF4-FFF2-40B4-BE49-F238E27FC236}">
                <a16:creationId xmlns:a16="http://schemas.microsoft.com/office/drawing/2014/main" id="{B8A500D6-5CF1-3015-D2BC-EBBB937E091F}"/>
              </a:ext>
            </a:extLst>
          </p:cNvPr>
          <p:cNvSpPr/>
          <p:nvPr/>
        </p:nvSpPr>
        <p:spPr>
          <a:xfrm flipH="1">
            <a:off x="10221953" y="2615079"/>
            <a:ext cx="211321" cy="722734"/>
          </a:xfrm>
          <a:prstGeom prst="righ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9" name="Connector: Elbow 28">
            <a:extLst>
              <a:ext uri="{FF2B5EF4-FFF2-40B4-BE49-F238E27FC236}">
                <a16:creationId xmlns:a16="http://schemas.microsoft.com/office/drawing/2014/main" id="{7E2CB013-5111-20C7-2EFB-092347AFB9ED}"/>
              </a:ext>
            </a:extLst>
          </p:cNvPr>
          <p:cNvCxnSpPr>
            <a:cxnSpLocks/>
            <a:stCxn id="40" idx="1"/>
            <a:endCxn id="19" idx="0"/>
          </p:cNvCxnSpPr>
          <p:nvPr/>
        </p:nvCxnSpPr>
        <p:spPr>
          <a:xfrm rot="10800000" flipV="1">
            <a:off x="7788022" y="757356"/>
            <a:ext cx="1338767"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988CD90-268D-2399-65A0-15413D692373}"/>
              </a:ext>
            </a:extLst>
          </p:cNvPr>
          <p:cNvCxnSpPr>
            <a:cxnSpLocks/>
            <a:stCxn id="40" idx="1"/>
            <a:endCxn id="14" idx="0"/>
          </p:cNvCxnSpPr>
          <p:nvPr/>
        </p:nvCxnSpPr>
        <p:spPr>
          <a:xfrm rot="10800000" flipV="1">
            <a:off x="2706688" y="757356"/>
            <a:ext cx="6420100" cy="2690776"/>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0E35F68-21BF-8262-C2B5-5C4E3F28ED09}"/>
              </a:ext>
            </a:extLst>
          </p:cNvPr>
          <p:cNvSpPr/>
          <p:nvPr/>
        </p:nvSpPr>
        <p:spPr>
          <a:xfrm>
            <a:off x="9126788" y="668133"/>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41" name="Rectangle 40">
            <a:extLst>
              <a:ext uri="{FF2B5EF4-FFF2-40B4-BE49-F238E27FC236}">
                <a16:creationId xmlns:a16="http://schemas.microsoft.com/office/drawing/2014/main" id="{1BE71C48-70E7-A56B-E759-919C58EB14C8}"/>
              </a:ext>
            </a:extLst>
          </p:cNvPr>
          <p:cNvSpPr/>
          <p:nvPr/>
        </p:nvSpPr>
        <p:spPr>
          <a:xfrm>
            <a:off x="9710552" y="668133"/>
            <a:ext cx="144016" cy="1784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44" name="Connector: Elbow 43">
            <a:extLst>
              <a:ext uri="{FF2B5EF4-FFF2-40B4-BE49-F238E27FC236}">
                <a16:creationId xmlns:a16="http://schemas.microsoft.com/office/drawing/2014/main" id="{7CA15577-76C3-FE6D-25AD-4AAAB6AD8E02}"/>
              </a:ext>
            </a:extLst>
          </p:cNvPr>
          <p:cNvCxnSpPr>
            <a:cxnSpLocks/>
            <a:stCxn id="21" idx="0"/>
            <a:endCxn id="41" idx="3"/>
          </p:cNvCxnSpPr>
          <p:nvPr/>
        </p:nvCxnSpPr>
        <p:spPr>
          <a:xfrm rot="16200000" flipV="1">
            <a:off x="9586941" y="1024984"/>
            <a:ext cx="1865147" cy="1329892"/>
          </a:xfrm>
          <a:prstGeom prst="bentConnector2">
            <a:avLst/>
          </a:prstGeom>
          <a:ln w="76200">
            <a:solidFill>
              <a:schemeClr val="accent1">
                <a:lumMod val="20000"/>
                <a:lumOff val="8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A3E7506-015E-4E53-6954-76682D569690}"/>
              </a:ext>
            </a:extLst>
          </p:cNvPr>
          <p:cNvSpPr/>
          <p:nvPr/>
        </p:nvSpPr>
        <p:spPr>
          <a:xfrm>
            <a:off x="2274640"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a:solidFill>
                  <a:schemeClr val="tx2"/>
                </a:solidFill>
              </a:rPr>
              <a:t>Health Interventions</a:t>
            </a:r>
          </a:p>
        </p:txBody>
      </p:sp>
      <p:sp>
        <p:nvSpPr>
          <p:cNvPr id="7" name="Rectangle: Rounded Corners 6">
            <a:extLst>
              <a:ext uri="{FF2B5EF4-FFF2-40B4-BE49-F238E27FC236}">
                <a16:creationId xmlns:a16="http://schemas.microsoft.com/office/drawing/2014/main" id="{E45F5397-D034-5A4B-BBE8-A17E308EECA6}"/>
              </a:ext>
            </a:extLst>
          </p:cNvPr>
          <p:cNvSpPr/>
          <p:nvPr/>
        </p:nvSpPr>
        <p:spPr>
          <a:xfrm>
            <a:off x="6271084" y="3456614"/>
            <a:ext cx="2088232" cy="1224136"/>
          </a:xfrm>
          <a:prstGeom prst="round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tx2"/>
                </a:solidFill>
              </a:rPr>
              <a:t>Digital Health Infrastructure</a:t>
            </a:r>
          </a:p>
        </p:txBody>
      </p:sp>
      <p:cxnSp>
        <p:nvCxnSpPr>
          <p:cNvPr id="49" name="Straight Arrow Connector 48">
            <a:extLst>
              <a:ext uri="{FF2B5EF4-FFF2-40B4-BE49-F238E27FC236}">
                <a16:creationId xmlns:a16="http://schemas.microsoft.com/office/drawing/2014/main" id="{2A1F85EE-3F2B-4242-0118-AD41C3FD11A8}"/>
              </a:ext>
            </a:extLst>
          </p:cNvPr>
          <p:cNvCxnSpPr>
            <a:stCxn id="26" idx="2"/>
            <a:endCxn id="27" idx="2"/>
          </p:cNvCxnSpPr>
          <p:nvPr/>
        </p:nvCxnSpPr>
        <p:spPr>
          <a:xfrm flipV="1">
            <a:off x="8359316" y="2976446"/>
            <a:ext cx="1862637" cy="2145139"/>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7061B47-4B6B-7018-B478-9C4764E849CE}"/>
              </a:ext>
            </a:extLst>
          </p:cNvPr>
          <p:cNvSpPr>
            <a:spLocks noGrp="1"/>
          </p:cNvSpPr>
          <p:nvPr>
            <p:ph type="sldNum" sz="quarter" idx="12"/>
          </p:nvPr>
        </p:nvSpPr>
        <p:spPr/>
        <p:txBody>
          <a:bodyPr/>
          <a:lstStyle/>
          <a:p>
            <a:fld id="{6734F48E-A456-4E2F-B17E-509464F7A050}" type="slidenum">
              <a:rPr lang="en-CA" smtClean="0"/>
              <a:pPr/>
              <a:t>123</a:t>
            </a:fld>
            <a:endParaRPr lang="en-CA"/>
          </a:p>
        </p:txBody>
      </p:sp>
      <p:pic>
        <p:nvPicPr>
          <p:cNvPr id="3" name="Picture 2" descr="A group of black gears&#10;&#10;Description automatically generated">
            <a:extLst>
              <a:ext uri="{FF2B5EF4-FFF2-40B4-BE49-F238E27FC236}">
                <a16:creationId xmlns:a16="http://schemas.microsoft.com/office/drawing/2014/main" id="{959134D7-C225-810D-940F-D412B057304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58603" y="3563681"/>
            <a:ext cx="1069674" cy="892108"/>
          </a:xfrm>
          <a:prstGeom prst="rect">
            <a:avLst/>
          </a:prstGeom>
        </p:spPr>
      </p:pic>
      <p:pic>
        <p:nvPicPr>
          <p:cNvPr id="4" name="Picture 3" descr="A close-up of a gears&#10;&#10;Description automatically generated with low confidence">
            <a:extLst>
              <a:ext uri="{FF2B5EF4-FFF2-40B4-BE49-F238E27FC236}">
                <a16:creationId xmlns:a16="http://schemas.microsoft.com/office/drawing/2014/main" id="{1D7E959B-F226-49D4-2F4B-4063F4FBF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041" y="119281"/>
            <a:ext cx="959623" cy="1599370"/>
          </a:xfrm>
          <a:prstGeom prst="rect">
            <a:avLst/>
          </a:prstGeom>
        </p:spPr>
      </p:pic>
      <p:sp>
        <p:nvSpPr>
          <p:cNvPr id="47" name="TextBox 46">
            <a:extLst>
              <a:ext uri="{FF2B5EF4-FFF2-40B4-BE49-F238E27FC236}">
                <a16:creationId xmlns:a16="http://schemas.microsoft.com/office/drawing/2014/main" id="{54FA3190-60EB-D80C-4588-38CD33290F60}"/>
              </a:ext>
            </a:extLst>
          </p:cNvPr>
          <p:cNvSpPr txBox="1"/>
          <p:nvPr/>
        </p:nvSpPr>
        <p:spPr>
          <a:xfrm>
            <a:off x="8858603" y="1428320"/>
            <a:ext cx="1191994" cy="523220"/>
          </a:xfrm>
          <a:prstGeom prst="rect">
            <a:avLst/>
          </a:prstGeom>
          <a:noFill/>
        </p:spPr>
        <p:txBody>
          <a:bodyPr wrap="none" rtlCol="0">
            <a:spAutoFit/>
          </a:bodyPr>
          <a:lstStyle/>
          <a:p>
            <a:pPr algn="ctr"/>
            <a:r>
              <a:rPr lang="en-CA" sz="2800" b="1" dirty="0">
                <a:solidFill>
                  <a:schemeClr val="accent1"/>
                </a:solidFill>
              </a:rPr>
              <a:t>Inform</a:t>
            </a:r>
          </a:p>
        </p:txBody>
      </p:sp>
    </p:spTree>
    <p:extLst>
      <p:ext uri="{BB962C8B-B14F-4D97-AF65-F5344CB8AC3E}">
        <p14:creationId xmlns:p14="http://schemas.microsoft.com/office/powerpoint/2010/main" val="38636909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gears&#10;&#10;Description automatically generated with low confidence">
            <a:extLst>
              <a:ext uri="{FF2B5EF4-FFF2-40B4-BE49-F238E27FC236}">
                <a16:creationId xmlns:a16="http://schemas.microsoft.com/office/drawing/2014/main" id="{C3D69AC4-19F8-06B8-7CB7-74F18B74C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008" y="1378496"/>
            <a:ext cx="3067541" cy="5112568"/>
          </a:xfrm>
          <a:prstGeom prst="rect">
            <a:avLst/>
          </a:prstGeom>
        </p:spPr>
      </p:pic>
      <p:sp>
        <p:nvSpPr>
          <p:cNvPr id="4" name="TextBox 3">
            <a:extLst>
              <a:ext uri="{FF2B5EF4-FFF2-40B4-BE49-F238E27FC236}">
                <a16:creationId xmlns:a16="http://schemas.microsoft.com/office/drawing/2014/main" id="{FD858F6D-B091-DEAD-D81E-CA7400440F72}"/>
              </a:ext>
            </a:extLst>
          </p:cNvPr>
          <p:cNvSpPr txBox="1"/>
          <p:nvPr/>
        </p:nvSpPr>
        <p:spPr>
          <a:xfrm>
            <a:off x="3791182" y="5698976"/>
            <a:ext cx="7204215" cy="707886"/>
          </a:xfrm>
          <a:prstGeom prst="rect">
            <a:avLst/>
          </a:prstGeom>
          <a:noFill/>
        </p:spPr>
        <p:txBody>
          <a:bodyPr wrap="none" rtlCol="0">
            <a:spAutoFit/>
          </a:bodyPr>
          <a:lstStyle/>
          <a:p>
            <a:pPr algn="ctr"/>
            <a:r>
              <a:rPr lang="en-CA" sz="4000">
                <a:solidFill>
                  <a:schemeClr val="tx2"/>
                </a:solidFill>
                <a:latin typeface="Candara" panose="020E0502030303020204" pitchFamily="34" charset="0"/>
              </a:rPr>
              <a:t>What are the implications for </a:t>
            </a:r>
            <a:r>
              <a:rPr lang="en-CA" sz="4000" b="1" i="1">
                <a:solidFill>
                  <a:schemeClr val="tx2"/>
                </a:solidFill>
                <a:latin typeface="Candara" panose="020E0502030303020204" pitchFamily="34" charset="0"/>
              </a:rPr>
              <a:t>AI</a:t>
            </a:r>
            <a:r>
              <a:rPr lang="en-CA" sz="4000">
                <a:solidFill>
                  <a:schemeClr val="tx2"/>
                </a:solidFill>
                <a:latin typeface="Candara" panose="020E0502030303020204" pitchFamily="34" charset="0"/>
              </a:rPr>
              <a:t>?</a:t>
            </a:r>
          </a:p>
        </p:txBody>
      </p:sp>
      <p:sp>
        <p:nvSpPr>
          <p:cNvPr id="2" name="Slide Number Placeholder 1">
            <a:extLst>
              <a:ext uri="{FF2B5EF4-FFF2-40B4-BE49-F238E27FC236}">
                <a16:creationId xmlns:a16="http://schemas.microsoft.com/office/drawing/2014/main" id="{DE06F69C-BEE6-7FA0-BCF8-3B11904DE7FE}"/>
              </a:ext>
            </a:extLst>
          </p:cNvPr>
          <p:cNvSpPr>
            <a:spLocks noGrp="1"/>
          </p:cNvSpPr>
          <p:nvPr>
            <p:ph type="sldNum" sz="quarter" idx="12"/>
          </p:nvPr>
        </p:nvSpPr>
        <p:spPr/>
        <p:txBody>
          <a:bodyPr/>
          <a:lstStyle/>
          <a:p>
            <a:fld id="{6734F48E-A456-4E2F-B17E-509464F7A050}" type="slidenum">
              <a:rPr lang="en-CA" smtClean="0"/>
              <a:pPr/>
              <a:t>124</a:t>
            </a:fld>
            <a:endParaRPr lang="en-CA"/>
          </a:p>
        </p:txBody>
      </p:sp>
    </p:spTree>
    <p:extLst>
      <p:ext uri="{BB962C8B-B14F-4D97-AF65-F5344CB8AC3E}">
        <p14:creationId xmlns:p14="http://schemas.microsoft.com/office/powerpoint/2010/main" val="31577179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0006F72-F7A8-0D19-D3EA-A385104C6812}"/>
              </a:ext>
            </a:extLst>
          </p:cNvPr>
          <p:cNvSpPr/>
          <p:nvPr/>
        </p:nvSpPr>
        <p:spPr>
          <a:xfrm>
            <a:off x="6178656" y="2383554"/>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3" name="Oval 2">
            <a:extLst>
              <a:ext uri="{FF2B5EF4-FFF2-40B4-BE49-F238E27FC236}">
                <a16:creationId xmlns:a16="http://schemas.microsoft.com/office/drawing/2014/main" id="{5C877177-3E9E-2376-BFEA-73F71D142EE1}"/>
              </a:ext>
            </a:extLst>
          </p:cNvPr>
          <p:cNvSpPr/>
          <p:nvPr/>
        </p:nvSpPr>
        <p:spPr>
          <a:xfrm>
            <a:off x="5386568" y="2779598"/>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sp>
        <p:nvSpPr>
          <p:cNvPr id="12" name="TextBox 11">
            <a:extLst>
              <a:ext uri="{FF2B5EF4-FFF2-40B4-BE49-F238E27FC236}">
                <a16:creationId xmlns:a16="http://schemas.microsoft.com/office/drawing/2014/main" id="{D5485863-D300-D08A-0BA4-455523924EEE}"/>
              </a:ext>
            </a:extLst>
          </p:cNvPr>
          <p:cNvSpPr txBox="1"/>
          <p:nvPr/>
        </p:nvSpPr>
        <p:spPr>
          <a:xfrm>
            <a:off x="6186662" y="4204948"/>
            <a:ext cx="2592287" cy="461665"/>
          </a:xfrm>
          <a:prstGeom prst="rect">
            <a:avLst/>
          </a:prstGeom>
          <a:noFill/>
        </p:spPr>
        <p:txBody>
          <a:bodyPr wrap="square" rtlCol="0">
            <a:spAutoFit/>
          </a:bodyPr>
          <a:lstStyle/>
          <a:p>
            <a:pPr algn="ctr"/>
            <a:r>
              <a:rPr lang="en-CA" sz="2400" b="1">
                <a:solidFill>
                  <a:srgbClr val="00B050"/>
                </a:solidFill>
                <a:latin typeface="Candara" panose="020E0502030303020204" pitchFamily="34" charset="0"/>
              </a:rPr>
              <a:t>The GREEN ZONE</a:t>
            </a:r>
          </a:p>
        </p:txBody>
      </p:sp>
      <p:sp>
        <p:nvSpPr>
          <p:cNvPr id="15" name="TextBox 14">
            <a:extLst>
              <a:ext uri="{FF2B5EF4-FFF2-40B4-BE49-F238E27FC236}">
                <a16:creationId xmlns:a16="http://schemas.microsoft.com/office/drawing/2014/main" id="{2B828C3B-7867-7912-C587-3FFBD6CEB697}"/>
              </a:ext>
            </a:extLst>
          </p:cNvPr>
          <p:cNvSpPr txBox="1"/>
          <p:nvPr/>
        </p:nvSpPr>
        <p:spPr>
          <a:xfrm>
            <a:off x="186408" y="3538636"/>
            <a:ext cx="4480080" cy="1815882"/>
          </a:xfrm>
          <a:prstGeom prst="rect">
            <a:avLst/>
          </a:prstGeom>
          <a:noFill/>
        </p:spPr>
        <p:txBody>
          <a:bodyPr wrap="square" rtlCol="0">
            <a:spAutoFit/>
          </a:bodyPr>
          <a:lstStyle/>
          <a:p>
            <a:pPr algn="r"/>
            <a:r>
              <a:rPr lang="en-CA" sz="2800">
                <a:solidFill>
                  <a:schemeClr val="tx2"/>
                </a:solidFill>
                <a:latin typeface="Candara" panose="020E0502030303020204" pitchFamily="34" charset="0"/>
              </a:rPr>
              <a:t>What if some “</a:t>
            </a:r>
            <a:r>
              <a:rPr lang="en-CA" sz="2800" b="1" i="1">
                <a:solidFill>
                  <a:schemeClr val="tx2"/>
                </a:solidFill>
                <a:latin typeface="Candara" panose="020E0502030303020204" pitchFamily="34" charset="0"/>
              </a:rPr>
              <a:t>non-indicated” </a:t>
            </a:r>
            <a:r>
              <a:rPr lang="en-CA" sz="2800">
                <a:solidFill>
                  <a:schemeClr val="tx2"/>
                </a:solidFill>
                <a:latin typeface="Candara" panose="020E0502030303020204" pitchFamily="34" charset="0"/>
              </a:rPr>
              <a:t>care activities systemically yield </a:t>
            </a:r>
            <a:r>
              <a:rPr lang="en-CA" sz="2800" b="1" i="1" u="sng">
                <a:solidFill>
                  <a:schemeClr val="tx2"/>
                </a:solidFill>
                <a:latin typeface="Candara" panose="020E0502030303020204" pitchFamily="34" charset="0"/>
              </a:rPr>
              <a:t>better</a:t>
            </a:r>
            <a:r>
              <a:rPr lang="en-CA" sz="2800">
                <a:solidFill>
                  <a:schemeClr val="tx2"/>
                </a:solidFill>
                <a:latin typeface="Candara" panose="020E0502030303020204" pitchFamily="34" charset="0"/>
              </a:rPr>
              <a:t> health outcomes?</a:t>
            </a:r>
          </a:p>
        </p:txBody>
      </p:sp>
      <p:sp>
        <p:nvSpPr>
          <p:cNvPr id="4" name="Slide Number Placeholder 3">
            <a:extLst>
              <a:ext uri="{FF2B5EF4-FFF2-40B4-BE49-F238E27FC236}">
                <a16:creationId xmlns:a16="http://schemas.microsoft.com/office/drawing/2014/main" id="{57928E66-6B0A-E793-D8B4-4184778B064B}"/>
              </a:ext>
            </a:extLst>
          </p:cNvPr>
          <p:cNvSpPr>
            <a:spLocks noGrp="1"/>
          </p:cNvSpPr>
          <p:nvPr>
            <p:ph type="sldNum" sz="quarter" idx="12"/>
          </p:nvPr>
        </p:nvSpPr>
        <p:spPr/>
        <p:txBody>
          <a:bodyPr/>
          <a:lstStyle/>
          <a:p>
            <a:fld id="{6734F48E-A456-4E2F-B17E-509464F7A050}" type="slidenum">
              <a:rPr lang="en-CA" smtClean="0"/>
              <a:pPr/>
              <a:t>125</a:t>
            </a:fld>
            <a:endParaRPr lang="en-CA"/>
          </a:p>
        </p:txBody>
      </p:sp>
      <p:sp>
        <p:nvSpPr>
          <p:cNvPr id="5" name="TextBox 4">
            <a:extLst>
              <a:ext uri="{FF2B5EF4-FFF2-40B4-BE49-F238E27FC236}">
                <a16:creationId xmlns:a16="http://schemas.microsoft.com/office/drawing/2014/main" id="{C22467D3-5F6D-0617-7717-E05CED1B5E78}"/>
              </a:ext>
            </a:extLst>
          </p:cNvPr>
          <p:cNvSpPr txBox="1"/>
          <p:nvPr/>
        </p:nvSpPr>
        <p:spPr>
          <a:xfrm>
            <a:off x="9321175" y="370384"/>
            <a:ext cx="4953111" cy="1815882"/>
          </a:xfrm>
          <a:prstGeom prst="rect">
            <a:avLst/>
          </a:prstGeom>
          <a:noFill/>
        </p:spPr>
        <p:txBody>
          <a:bodyPr wrap="square" rtlCol="0">
            <a:spAutoFit/>
          </a:bodyPr>
          <a:lstStyle/>
          <a:p>
            <a:pPr algn="r"/>
            <a:r>
              <a:rPr lang="en-CA" sz="2800">
                <a:solidFill>
                  <a:schemeClr val="tx2"/>
                </a:solidFill>
                <a:latin typeface="Candara" panose="020E0502030303020204" pitchFamily="34" charset="0"/>
              </a:rPr>
              <a:t>What if </a:t>
            </a:r>
            <a:r>
              <a:rPr lang="en-CA" sz="2800" b="1" i="1">
                <a:solidFill>
                  <a:schemeClr val="tx2"/>
                </a:solidFill>
                <a:latin typeface="Candara" panose="020E0502030303020204" pitchFamily="34" charset="0"/>
              </a:rPr>
              <a:t>omitting</a:t>
            </a:r>
            <a:r>
              <a:rPr lang="en-CA" sz="2800">
                <a:solidFill>
                  <a:schemeClr val="tx2"/>
                </a:solidFill>
                <a:latin typeface="Candara" panose="020E0502030303020204" pitchFamily="34" charset="0"/>
              </a:rPr>
              <a:t> some “indicated” care activities statistically yields </a:t>
            </a:r>
            <a:r>
              <a:rPr lang="en-CA" sz="2800" b="1" i="1">
                <a:solidFill>
                  <a:schemeClr val="tx2"/>
                </a:solidFill>
                <a:latin typeface="Candara" panose="020E0502030303020204" pitchFamily="34" charset="0"/>
              </a:rPr>
              <a:t>identical </a:t>
            </a:r>
            <a:r>
              <a:rPr lang="en-CA" sz="2800">
                <a:solidFill>
                  <a:schemeClr val="tx2"/>
                </a:solidFill>
                <a:latin typeface="Candara" panose="020E0502030303020204" pitchFamily="34" charset="0"/>
              </a:rPr>
              <a:t>(or even </a:t>
            </a:r>
            <a:r>
              <a:rPr lang="en-CA" sz="2800" b="1" i="1">
                <a:solidFill>
                  <a:schemeClr val="tx2"/>
                </a:solidFill>
                <a:latin typeface="Candara" panose="020E0502030303020204" pitchFamily="34" charset="0"/>
              </a:rPr>
              <a:t>better</a:t>
            </a:r>
            <a:r>
              <a:rPr lang="en-CA" sz="2800">
                <a:solidFill>
                  <a:schemeClr val="tx2"/>
                </a:solidFill>
                <a:latin typeface="Candara" panose="020E0502030303020204" pitchFamily="34" charset="0"/>
              </a:rPr>
              <a:t>) health outcomes?</a:t>
            </a:r>
          </a:p>
        </p:txBody>
      </p:sp>
      <p:cxnSp>
        <p:nvCxnSpPr>
          <p:cNvPr id="7" name="Straight Connector 6">
            <a:extLst>
              <a:ext uri="{FF2B5EF4-FFF2-40B4-BE49-F238E27FC236}">
                <a16:creationId xmlns:a16="http://schemas.microsoft.com/office/drawing/2014/main" id="{ABAAD52C-7B82-9BD3-650E-E07EDADC7D69}"/>
              </a:ext>
            </a:extLst>
          </p:cNvPr>
          <p:cNvCxnSpPr>
            <a:cxnSpLocks/>
            <a:stCxn id="15" idx="3"/>
          </p:cNvCxnSpPr>
          <p:nvPr/>
        </p:nvCxnSpPr>
        <p:spPr>
          <a:xfrm>
            <a:off x="4666488" y="4446577"/>
            <a:ext cx="1208552" cy="0"/>
          </a:xfrm>
          <a:prstGeom prst="line">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A299239-6820-184C-251E-4C1CFEAB3581}"/>
              </a:ext>
            </a:extLst>
          </p:cNvPr>
          <p:cNvCxnSpPr>
            <a:cxnSpLocks/>
            <a:stCxn id="5" idx="2"/>
          </p:cNvCxnSpPr>
          <p:nvPr/>
        </p:nvCxnSpPr>
        <p:spPr>
          <a:xfrm rot="5400000">
            <a:off x="9513274" y="2076429"/>
            <a:ext cx="2174620" cy="2394295"/>
          </a:xfrm>
          <a:prstGeom prst="bentConnector2">
            <a:avLst/>
          </a:prstGeom>
          <a:ln w="57150">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8777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etalware, key, gear&#10;&#10;Description automatically generated">
            <a:extLst>
              <a:ext uri="{FF2B5EF4-FFF2-40B4-BE49-F238E27FC236}">
                <a16:creationId xmlns:a16="http://schemas.microsoft.com/office/drawing/2014/main" id="{C6798380-781B-CDFB-DE43-89CF611E0AC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512" y="1733550"/>
            <a:ext cx="2781300" cy="4762500"/>
          </a:xfrm>
          <a:prstGeom prst="rect">
            <a:avLst/>
          </a:prstGeom>
        </p:spPr>
      </p:pic>
      <p:sp>
        <p:nvSpPr>
          <p:cNvPr id="5" name="TextBox 4">
            <a:extLst>
              <a:ext uri="{FF2B5EF4-FFF2-40B4-BE49-F238E27FC236}">
                <a16:creationId xmlns:a16="http://schemas.microsoft.com/office/drawing/2014/main" id="{F1C4A787-158A-FC8D-F6A1-5A13636B6548}"/>
              </a:ext>
            </a:extLst>
          </p:cNvPr>
          <p:cNvSpPr txBox="1"/>
          <p:nvPr/>
        </p:nvSpPr>
        <p:spPr>
          <a:xfrm>
            <a:off x="3488440" y="1018456"/>
            <a:ext cx="9371376" cy="6370975"/>
          </a:xfrm>
          <a:prstGeom prst="rect">
            <a:avLst/>
          </a:prstGeom>
          <a:noFill/>
        </p:spPr>
        <p:txBody>
          <a:bodyPr wrap="square" rtlCol="0">
            <a:spAutoFit/>
          </a:bodyPr>
          <a:lstStyle/>
          <a:p>
            <a:pPr>
              <a:buSzPct val="75000"/>
            </a:pPr>
            <a:r>
              <a:rPr lang="en-CA" sz="4000" b="1" dirty="0">
                <a:solidFill>
                  <a:schemeClr val="tx2"/>
                </a:solidFill>
                <a:latin typeface="+mj-lt"/>
              </a:rPr>
              <a:t>Key takeaway points…</a:t>
            </a:r>
          </a:p>
          <a:p>
            <a:pPr marL="538163" indent="-538163">
              <a:buSzPct val="75000"/>
              <a:buFont typeface="Wingdings" panose="05000000000000000000" pitchFamily="2" charset="2"/>
              <a:buChar char="q"/>
            </a:pPr>
            <a:r>
              <a:rPr lang="en-CA" sz="2800" dirty="0">
                <a:solidFill>
                  <a:schemeClr val="tx2"/>
                </a:solidFill>
                <a:latin typeface="+mj-lt"/>
              </a:rPr>
              <a:t>We can use digital health to both </a:t>
            </a:r>
            <a:r>
              <a:rPr lang="en-CA" sz="2800" b="1" i="1" dirty="0">
                <a:solidFill>
                  <a:schemeClr val="tx2"/>
                </a:solidFill>
                <a:latin typeface="+mj-lt"/>
              </a:rPr>
              <a:t>meter </a:t>
            </a:r>
            <a:r>
              <a:rPr lang="en-CA" sz="2800" dirty="0">
                <a:solidFill>
                  <a:schemeClr val="tx2"/>
                </a:solidFill>
                <a:latin typeface="+mj-lt"/>
              </a:rPr>
              <a:t>the health system – and to exert </a:t>
            </a:r>
            <a:r>
              <a:rPr lang="en-CA" sz="2800" b="1" i="1" dirty="0">
                <a:solidFill>
                  <a:schemeClr val="tx2"/>
                </a:solidFill>
                <a:latin typeface="+mj-lt"/>
              </a:rPr>
              <a:t>process control </a:t>
            </a:r>
            <a:r>
              <a:rPr lang="en-CA" sz="2800" dirty="0">
                <a:solidFill>
                  <a:schemeClr val="tx2"/>
                </a:solidFill>
                <a:latin typeface="+mj-lt"/>
              </a:rPr>
              <a:t>upon it.</a:t>
            </a:r>
          </a:p>
          <a:p>
            <a:pPr marL="538163" indent="-538163">
              <a:buSzPct val="75000"/>
              <a:buFont typeface="Wingdings" panose="05000000000000000000" pitchFamily="2" charset="2"/>
              <a:buChar char="q"/>
            </a:pPr>
            <a:r>
              <a:rPr lang="en-CA" sz="2800" dirty="0">
                <a:solidFill>
                  <a:schemeClr val="tx2"/>
                </a:solidFill>
                <a:latin typeface="+mj-lt"/>
              </a:rPr>
              <a:t>Digital health can play an </a:t>
            </a:r>
            <a:r>
              <a:rPr lang="en-CA" sz="2800" b="1" i="1" dirty="0">
                <a:solidFill>
                  <a:schemeClr val="tx2"/>
                </a:solidFill>
                <a:latin typeface="+mj-lt"/>
              </a:rPr>
              <a:t>industrial engineering </a:t>
            </a:r>
            <a:r>
              <a:rPr lang="en-CA" sz="2800" dirty="0">
                <a:solidFill>
                  <a:schemeClr val="tx2"/>
                </a:solidFill>
                <a:latin typeface="+mj-lt"/>
              </a:rPr>
              <a:t>role. It can be leveraged to improve </a:t>
            </a:r>
            <a:r>
              <a:rPr lang="en-CA" sz="2800" b="1" i="1" dirty="0">
                <a:solidFill>
                  <a:schemeClr val="tx2"/>
                </a:solidFill>
                <a:latin typeface="+mj-lt"/>
              </a:rPr>
              <a:t>consistency</a:t>
            </a:r>
            <a:r>
              <a:rPr lang="en-CA" sz="2800" dirty="0">
                <a:solidFill>
                  <a:schemeClr val="tx2"/>
                </a:solidFill>
                <a:latin typeface="+mj-lt"/>
              </a:rPr>
              <a:t> in execution of the “</a:t>
            </a:r>
            <a:r>
              <a:rPr lang="en-CA" sz="2800" b="1" i="1" dirty="0">
                <a:solidFill>
                  <a:schemeClr val="tx2"/>
                </a:solidFill>
                <a:latin typeface="+mj-lt"/>
              </a:rPr>
              <a:t>health production function</a:t>
            </a:r>
            <a:r>
              <a:rPr lang="en-CA" sz="2800" dirty="0">
                <a:solidFill>
                  <a:schemeClr val="tx2"/>
                </a:solidFill>
                <a:latin typeface="+mj-lt"/>
              </a:rPr>
              <a:t>”. </a:t>
            </a:r>
          </a:p>
          <a:p>
            <a:pPr marL="538163" indent="-538163">
              <a:buSzPct val="75000"/>
              <a:buFont typeface="Wingdings" panose="05000000000000000000" pitchFamily="2" charset="2"/>
              <a:buChar char="q"/>
            </a:pPr>
            <a:r>
              <a:rPr lang="en-CA" sz="2800" dirty="0">
                <a:solidFill>
                  <a:schemeClr val="tx2"/>
                </a:solidFill>
                <a:latin typeface="+mj-lt"/>
              </a:rPr>
              <a:t>We should leverage digital health in support of </a:t>
            </a:r>
            <a:r>
              <a:rPr lang="en-CA" sz="2800" b="1" i="1" dirty="0">
                <a:solidFill>
                  <a:schemeClr val="tx2"/>
                </a:solidFill>
                <a:latin typeface="+mj-lt"/>
              </a:rPr>
              <a:t>care workflows</a:t>
            </a:r>
            <a:r>
              <a:rPr lang="en-CA" sz="2800" dirty="0">
                <a:solidFill>
                  <a:schemeClr val="tx2"/>
                </a:solidFill>
                <a:latin typeface="+mj-lt"/>
              </a:rPr>
              <a:t>. Atomic, person-centric data serves </a:t>
            </a:r>
            <a:r>
              <a:rPr lang="en-CA" sz="2800" b="1" i="1" u="sng" dirty="0">
                <a:solidFill>
                  <a:schemeClr val="tx2"/>
                </a:solidFill>
                <a:latin typeface="+mj-lt"/>
              </a:rPr>
              <a:t>both</a:t>
            </a:r>
            <a:r>
              <a:rPr lang="en-CA" sz="2800" b="1" i="1" dirty="0">
                <a:solidFill>
                  <a:schemeClr val="tx2"/>
                </a:solidFill>
                <a:latin typeface="+mj-lt"/>
              </a:rPr>
              <a:t> </a:t>
            </a:r>
            <a:r>
              <a:rPr lang="en-CA" sz="2800" dirty="0">
                <a:solidFill>
                  <a:schemeClr val="tx2"/>
                </a:solidFill>
                <a:latin typeface="+mj-lt"/>
              </a:rPr>
              <a:t>person-centric </a:t>
            </a:r>
            <a:r>
              <a:rPr lang="en-CA" sz="2800" b="1" i="1" dirty="0">
                <a:solidFill>
                  <a:schemeClr val="tx2"/>
                </a:solidFill>
                <a:latin typeface="+mj-lt"/>
              </a:rPr>
              <a:t>care </a:t>
            </a:r>
            <a:r>
              <a:rPr lang="en-CA" sz="2800" dirty="0">
                <a:solidFill>
                  <a:schemeClr val="tx2"/>
                </a:solidFill>
                <a:latin typeface="+mj-lt"/>
              </a:rPr>
              <a:t>and population-level </a:t>
            </a:r>
            <a:r>
              <a:rPr lang="en-CA" sz="2800" b="1" i="1" dirty="0">
                <a:solidFill>
                  <a:schemeClr val="tx2"/>
                </a:solidFill>
                <a:latin typeface="+mj-lt"/>
              </a:rPr>
              <a:t>monitoring</a:t>
            </a:r>
            <a:r>
              <a:rPr lang="en-CA" sz="2800" dirty="0">
                <a:solidFill>
                  <a:schemeClr val="tx2"/>
                </a:solidFill>
                <a:latin typeface="+mj-lt"/>
              </a:rPr>
              <a:t>.</a:t>
            </a:r>
          </a:p>
          <a:p>
            <a:pPr marL="538163" indent="-538163">
              <a:buSzPct val="75000"/>
              <a:buFont typeface="Wingdings" panose="05000000000000000000" pitchFamily="2" charset="2"/>
              <a:buChar char="q"/>
            </a:pPr>
            <a:r>
              <a:rPr lang="en-CA" sz="2800" b="1" dirty="0">
                <a:solidFill>
                  <a:schemeClr val="tx2"/>
                </a:solidFill>
                <a:latin typeface="+mj-lt"/>
              </a:rPr>
              <a:t>Analytics</a:t>
            </a:r>
            <a:r>
              <a:rPr lang="en-CA" sz="2800" dirty="0">
                <a:solidFill>
                  <a:schemeClr val="tx2"/>
                </a:solidFill>
                <a:latin typeface="+mj-lt"/>
              </a:rPr>
              <a:t> can be leveraged to inform </a:t>
            </a:r>
            <a:r>
              <a:rPr lang="en-CA" sz="2800" b="1" dirty="0">
                <a:solidFill>
                  <a:schemeClr val="tx2"/>
                </a:solidFill>
                <a:latin typeface="+mj-lt"/>
              </a:rPr>
              <a:t>improvements</a:t>
            </a:r>
            <a:r>
              <a:rPr lang="en-CA" sz="2800" dirty="0">
                <a:solidFill>
                  <a:schemeClr val="tx2"/>
                </a:solidFill>
                <a:latin typeface="+mj-lt"/>
              </a:rPr>
              <a:t> to the health system </a:t>
            </a:r>
            <a:r>
              <a:rPr lang="en-CA" sz="2800" b="1" i="1" dirty="0">
                <a:solidFill>
                  <a:schemeClr val="tx2"/>
                </a:solidFill>
                <a:latin typeface="+mj-lt"/>
              </a:rPr>
              <a:t>operations</a:t>
            </a:r>
            <a:r>
              <a:rPr lang="en-CA" sz="2800" dirty="0">
                <a:solidFill>
                  <a:schemeClr val="tx2"/>
                </a:solidFill>
                <a:latin typeface="+mj-lt"/>
              </a:rPr>
              <a:t>, and/or to the digital health supported </a:t>
            </a:r>
            <a:r>
              <a:rPr lang="en-CA" sz="2800" b="1" i="1" dirty="0">
                <a:solidFill>
                  <a:schemeClr val="tx2"/>
                </a:solidFill>
                <a:latin typeface="+mj-lt"/>
              </a:rPr>
              <a:t>interventions</a:t>
            </a:r>
            <a:r>
              <a:rPr lang="en-CA" sz="2800" dirty="0">
                <a:solidFill>
                  <a:schemeClr val="tx2"/>
                </a:solidFill>
                <a:latin typeface="+mj-lt"/>
              </a:rPr>
              <a:t>. This </a:t>
            </a:r>
            <a:r>
              <a:rPr lang="en-CA" sz="2800" b="1" dirty="0">
                <a:solidFill>
                  <a:schemeClr val="tx2"/>
                </a:solidFill>
                <a:latin typeface="+mj-lt"/>
              </a:rPr>
              <a:t>feedback</a:t>
            </a:r>
            <a:r>
              <a:rPr lang="en-CA" sz="2800" dirty="0">
                <a:solidFill>
                  <a:schemeClr val="tx2"/>
                </a:solidFill>
                <a:latin typeface="+mj-lt"/>
              </a:rPr>
              <a:t> loop creates a </a:t>
            </a:r>
            <a:r>
              <a:rPr lang="en-CA" sz="2800" b="1" dirty="0">
                <a:solidFill>
                  <a:srgbClr val="FF0000"/>
                </a:solidFill>
                <a:latin typeface="+mj-lt"/>
              </a:rPr>
              <a:t>Learning Health System</a:t>
            </a:r>
            <a:r>
              <a:rPr lang="en-CA" sz="2800" dirty="0">
                <a:solidFill>
                  <a:schemeClr val="tx2"/>
                </a:solidFill>
                <a:latin typeface="+mj-lt"/>
              </a:rPr>
              <a:t>.</a:t>
            </a:r>
          </a:p>
          <a:p>
            <a:pPr marL="538163" indent="-538163">
              <a:buFont typeface="Wingdings" panose="05000000000000000000" pitchFamily="2" charset="2"/>
              <a:buChar char="q"/>
            </a:pPr>
            <a:endParaRPr lang="en-CA" sz="3200" dirty="0">
              <a:solidFill>
                <a:schemeClr val="tx2"/>
              </a:solidFill>
              <a:latin typeface="+mj-lt"/>
            </a:endParaRPr>
          </a:p>
        </p:txBody>
      </p:sp>
      <p:sp>
        <p:nvSpPr>
          <p:cNvPr id="2" name="Slide Number Placeholder 1">
            <a:extLst>
              <a:ext uri="{FF2B5EF4-FFF2-40B4-BE49-F238E27FC236}">
                <a16:creationId xmlns:a16="http://schemas.microsoft.com/office/drawing/2014/main" id="{8A645406-B6E2-E612-29CC-5B80D7BF0C74}"/>
              </a:ext>
            </a:extLst>
          </p:cNvPr>
          <p:cNvSpPr>
            <a:spLocks noGrp="1"/>
          </p:cNvSpPr>
          <p:nvPr>
            <p:ph type="sldNum" sz="quarter" idx="12"/>
          </p:nvPr>
        </p:nvSpPr>
        <p:spPr/>
        <p:txBody>
          <a:bodyPr/>
          <a:lstStyle/>
          <a:p>
            <a:fld id="{6734F48E-A456-4E2F-B17E-509464F7A050}" type="slidenum">
              <a:rPr lang="en-CA" smtClean="0"/>
              <a:pPr/>
              <a:t>126</a:t>
            </a:fld>
            <a:endParaRPr lang="en-CA"/>
          </a:p>
        </p:txBody>
      </p:sp>
    </p:spTree>
    <p:extLst>
      <p:ext uri="{BB962C8B-B14F-4D97-AF65-F5344CB8AC3E}">
        <p14:creationId xmlns:p14="http://schemas.microsoft.com/office/powerpoint/2010/main" val="14537703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127</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0307675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CD612-873D-446C-8BF1-AE7CEBC8CA57}"/>
              </a:ext>
            </a:extLst>
          </p:cNvPr>
          <p:cNvSpPr>
            <a:spLocks noGrp="1"/>
          </p:cNvSpPr>
          <p:nvPr>
            <p:ph type="title"/>
          </p:nvPr>
        </p:nvSpPr>
        <p:spPr/>
        <p:txBody>
          <a:bodyPr/>
          <a:lstStyle/>
          <a:p>
            <a:r>
              <a:rPr lang="en-CA" dirty="0"/>
              <a:t>Next steps: Workshop-3</a:t>
            </a:r>
          </a:p>
        </p:txBody>
      </p:sp>
      <p:sp>
        <p:nvSpPr>
          <p:cNvPr id="4" name="Content Placeholder 3">
            <a:extLst>
              <a:ext uri="{FF2B5EF4-FFF2-40B4-BE49-F238E27FC236}">
                <a16:creationId xmlns:a16="http://schemas.microsoft.com/office/drawing/2014/main" id="{01CB85E4-48A5-A930-2351-FEDA8CE18ADC}"/>
              </a:ext>
            </a:extLst>
          </p:cNvPr>
          <p:cNvSpPr>
            <a:spLocks noGrp="1"/>
          </p:cNvSpPr>
          <p:nvPr>
            <p:ph idx="1"/>
          </p:nvPr>
        </p:nvSpPr>
        <p:spPr/>
        <p:txBody>
          <a:bodyPr/>
          <a:lstStyle/>
          <a:p>
            <a:r>
              <a:rPr lang="en-CA" dirty="0"/>
              <a:t>Conduct a landscape analysis of existing digital health solutions</a:t>
            </a:r>
          </a:p>
          <a:p>
            <a:r>
              <a:rPr lang="en-CA" dirty="0"/>
              <a:t>Map solutions to the actors (building blocks) in our digital health infrastructure design</a:t>
            </a:r>
          </a:p>
          <a:p>
            <a:pPr lvl="1"/>
            <a:r>
              <a:rPr lang="en-CA" dirty="0"/>
              <a:t>Evaluate degrees of standards-readiness</a:t>
            </a:r>
          </a:p>
          <a:p>
            <a:pPr lvl="1"/>
            <a:r>
              <a:rPr lang="en-CA" dirty="0"/>
              <a:t>Look for “quick win” opportunities to leverage existing solutions to accelerate the HIE deployment</a:t>
            </a:r>
          </a:p>
        </p:txBody>
      </p:sp>
      <p:sp>
        <p:nvSpPr>
          <p:cNvPr id="2" name="Slide Number Placeholder 1">
            <a:extLst>
              <a:ext uri="{FF2B5EF4-FFF2-40B4-BE49-F238E27FC236}">
                <a16:creationId xmlns:a16="http://schemas.microsoft.com/office/drawing/2014/main" id="{BDCDFF5C-947E-0D8C-D1DB-F69E58CC933A}"/>
              </a:ext>
            </a:extLst>
          </p:cNvPr>
          <p:cNvSpPr>
            <a:spLocks noGrp="1"/>
          </p:cNvSpPr>
          <p:nvPr>
            <p:ph type="sldNum" sz="quarter" idx="12"/>
          </p:nvPr>
        </p:nvSpPr>
        <p:spPr/>
        <p:txBody>
          <a:bodyPr/>
          <a:lstStyle/>
          <a:p>
            <a:fld id="{6734F48E-A456-4E2F-B17E-509464F7A050}" type="slidenum">
              <a:rPr lang="en-CA" smtClean="0"/>
              <a:pPr/>
              <a:t>128</a:t>
            </a:fld>
            <a:endParaRPr lang="en-CA"/>
          </a:p>
        </p:txBody>
      </p:sp>
      <p:sp>
        <p:nvSpPr>
          <p:cNvPr id="5" name="TextBox 4">
            <a:extLst>
              <a:ext uri="{FF2B5EF4-FFF2-40B4-BE49-F238E27FC236}">
                <a16:creationId xmlns:a16="http://schemas.microsoft.com/office/drawing/2014/main" id="{8A0BEF72-4EE3-BDF4-CC95-87CD5AD81037}"/>
              </a:ext>
            </a:extLst>
          </p:cNvPr>
          <p:cNvSpPr txBox="1"/>
          <p:nvPr/>
        </p:nvSpPr>
        <p:spPr>
          <a:xfrm>
            <a:off x="824320" y="7227901"/>
            <a:ext cx="12981760" cy="523220"/>
          </a:xfrm>
          <a:prstGeom prst="rect">
            <a:avLst/>
          </a:prstGeom>
          <a:noFill/>
        </p:spPr>
        <p:txBody>
          <a:bodyPr wrap="none" rtlCol="0">
            <a:spAutoFit/>
          </a:bodyPr>
          <a:lstStyle/>
          <a:p>
            <a:pPr algn="ctr"/>
            <a:r>
              <a:rPr lang="en-CA" sz="2800" b="1" dirty="0">
                <a:solidFill>
                  <a:schemeClr val="tx2"/>
                </a:solidFill>
                <a:highlight>
                  <a:srgbClr val="FFFF00"/>
                </a:highlight>
              </a:rPr>
              <a:t>Remember – you will need your PC, tablet, or smartphone to fill in the questionnaires. </a:t>
            </a:r>
          </a:p>
        </p:txBody>
      </p:sp>
    </p:spTree>
    <p:extLst>
      <p:ext uri="{BB962C8B-B14F-4D97-AF65-F5344CB8AC3E}">
        <p14:creationId xmlns:p14="http://schemas.microsoft.com/office/powerpoint/2010/main" val="106324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383B6111-20B0-4659-A199-D18551C65F2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43EA5B00-4072-4ACF-4FC0-0A39CD3C2F5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E4E79444-F405-6A0F-177D-65448E0AB18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95CF60BB-370B-D193-1F68-81988E5E8CC4}"/>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29517AE4-C0D9-38A6-358A-30601B929A5A}"/>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A876273E-8379-5ED5-8047-99173855912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952574" cy="1323439"/>
          </a:xfrm>
          <a:prstGeom prst="rect">
            <a:avLst/>
          </a:prstGeom>
          <a:noFill/>
        </p:spPr>
        <p:txBody>
          <a:bodyPr wrap="none" rtlCol="0">
            <a:spAutoFit/>
          </a:bodyPr>
          <a:lstStyle/>
          <a:p>
            <a:r>
              <a:rPr lang="en-CA" sz="2000" b="1" dirty="0"/>
              <a:t>Orders:</a:t>
            </a:r>
          </a:p>
          <a:p>
            <a:r>
              <a:rPr lang="en-CA" sz="2000" dirty="0"/>
              <a:t>-Inhaler (changed prescription)</a:t>
            </a:r>
          </a:p>
          <a:p>
            <a:r>
              <a:rPr lang="en-CA" sz="2000" dirty="0"/>
              <a:t>-Lung Cancer Screening Test</a:t>
            </a:r>
          </a:p>
          <a:p>
            <a:r>
              <a:rPr lang="en-CA" sz="2000" dirty="0"/>
              <a:t>-Smoking Cessation Programme (</a:t>
            </a:r>
            <a:r>
              <a:rPr lang="en-CA" sz="2000" u="sng" dirty="0"/>
              <a:t>not</a:t>
            </a:r>
            <a:r>
              <a:rPr lang="en-CA" sz="2000" dirty="0"/>
              <a:t> ordered)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5" name="TextBox 4">
            <a:extLst>
              <a:ext uri="{FF2B5EF4-FFF2-40B4-BE49-F238E27FC236}">
                <a16:creationId xmlns:a16="http://schemas.microsoft.com/office/drawing/2014/main" id="{5A03E786-EBFD-52F0-72E1-F67E0BC9D2C6}"/>
              </a:ext>
            </a:extLst>
          </p:cNvPr>
          <p:cNvSpPr txBox="1"/>
          <p:nvPr/>
        </p:nvSpPr>
        <p:spPr>
          <a:xfrm>
            <a:off x="10267528" y="802432"/>
            <a:ext cx="4104456" cy="286232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Following the guidelines, Amar’s doctor changes the prescription for his inhaler. She also orders a Lung Cancer Screening Test for Amar. As has been the case in the past, Amar does </a:t>
            </a:r>
            <a:r>
              <a:rPr lang="en-CA" sz="2000" b="1" u="sng" dirty="0">
                <a:latin typeface="Courier New" panose="02070309020205020404" pitchFamily="49" charset="0"/>
                <a:cs typeface="Courier New" panose="02070309020205020404" pitchFamily="49" charset="0"/>
              </a:rPr>
              <a:t>not</a:t>
            </a:r>
            <a:r>
              <a:rPr lang="en-CA" sz="2000" b="1" dirty="0">
                <a:latin typeface="Courier New" panose="02070309020205020404" pitchFamily="49" charset="0"/>
                <a:cs typeface="Courier New" panose="02070309020205020404" pitchFamily="49" charset="0"/>
              </a:rPr>
              <a:t> agree to try to stop smoking.</a:t>
            </a:r>
          </a:p>
        </p:txBody>
      </p:sp>
    </p:spTree>
    <p:extLst>
      <p:ext uri="{BB962C8B-B14F-4D97-AF65-F5344CB8AC3E}">
        <p14:creationId xmlns:p14="http://schemas.microsoft.com/office/powerpoint/2010/main" val="354797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030BB18B-4D61-C858-140F-94399C2E800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93500459-8F12-BC10-81E5-34CD7AA59B4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DCE2AD8A-6DF5-983A-8997-D438335C2D0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8874DA79-6DB3-D2FE-1B3C-822D5ACB217D}"/>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0" name="TextBox 19">
            <a:extLst>
              <a:ext uri="{FF2B5EF4-FFF2-40B4-BE49-F238E27FC236}">
                <a16:creationId xmlns:a16="http://schemas.microsoft.com/office/drawing/2014/main" id="{6A87A6E7-FAB1-84D8-91DB-E2376611D44D}"/>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30ACBCA8-8D94-CB2D-08C5-F9287908C428}"/>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913444" cy="400110"/>
          </a:xfrm>
          <a:prstGeom prst="rect">
            <a:avLst/>
          </a:prstGeom>
          <a:noFill/>
        </p:spPr>
        <p:txBody>
          <a:bodyPr wrap="none" rtlCol="0">
            <a:spAutoFit/>
          </a:bodyPr>
          <a:lstStyle/>
          <a:p>
            <a:r>
              <a:rPr lang="en-CA" sz="2000" b="1" dirty="0"/>
              <a:t>Amar’s [Updated] Health Summary</a:t>
            </a:r>
          </a:p>
        </p:txBody>
      </p:sp>
      <p:pic>
        <p:nvPicPr>
          <p:cNvPr id="7" name="Picture 6">
            <a:extLst>
              <a:ext uri="{FF2B5EF4-FFF2-40B4-BE49-F238E27FC236}">
                <a16:creationId xmlns:a16="http://schemas.microsoft.com/office/drawing/2014/main" id="{CB184E3A-FBD2-062A-27F0-1146ED257530}"/>
              </a:ext>
            </a:extLst>
          </p:cNvPr>
          <p:cNvPicPr>
            <a:picLocks noChangeAspect="1"/>
          </p:cNvPicPr>
          <p:nvPr/>
        </p:nvPicPr>
        <p:blipFill>
          <a:blip r:embed="rId5"/>
          <a:stretch>
            <a:fillRect/>
          </a:stretch>
        </p:blipFill>
        <p:spPr>
          <a:xfrm>
            <a:off x="2015582" y="2488736"/>
            <a:ext cx="773714" cy="1430427"/>
          </a:xfrm>
          <a:prstGeom prst="rect">
            <a:avLst/>
          </a:prstGeom>
        </p:spPr>
      </p:pic>
      <p:sp>
        <p:nvSpPr>
          <p:cNvPr id="10" name="TextBox 9">
            <a:extLst>
              <a:ext uri="{FF2B5EF4-FFF2-40B4-BE49-F238E27FC236}">
                <a16:creationId xmlns:a16="http://schemas.microsoft.com/office/drawing/2014/main" id="{C6B27881-8D48-EC6C-4BD1-36E5AB54AEE6}"/>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health summary is updated with the observations, his ePrescription, and his diagnostic test order. The updated summary is saved to the HIE.</a:t>
            </a:r>
          </a:p>
        </p:txBody>
      </p:sp>
      <p:cxnSp>
        <p:nvCxnSpPr>
          <p:cNvPr id="22" name="Connector: Elbow 21">
            <a:extLst>
              <a:ext uri="{FF2B5EF4-FFF2-40B4-BE49-F238E27FC236}">
                <a16:creationId xmlns:a16="http://schemas.microsoft.com/office/drawing/2014/main" id="{DE056812-3590-77AD-3035-69C6BA33799B}"/>
              </a:ext>
            </a:extLst>
          </p:cNvPr>
          <p:cNvCxnSpPr>
            <a:cxnSpLocks/>
            <a:stCxn id="19" idx="3"/>
            <a:endCxn id="21"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514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96679C5D-8AD2-47F8-C3C4-A79DD58AA90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97A312F3-8140-FFA9-8513-94634774D0F9}"/>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BCFA144E-48ED-0BA6-F1CC-E67BEAA0004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3CDD55E9-1976-7649-E955-DC1F019BC4B2}"/>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5" name="TextBox 14">
            <a:extLst>
              <a:ext uri="{FF2B5EF4-FFF2-40B4-BE49-F238E27FC236}">
                <a16:creationId xmlns:a16="http://schemas.microsoft.com/office/drawing/2014/main" id="{40E710E5-3C6B-0AF2-294B-07D58B13454E}"/>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C6EF1273-A9D8-B19E-C669-32A5A60523E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1"/>
            <a:endCxn id="16" idx="1"/>
          </p:cNvCxnSpPr>
          <p:nvPr/>
        </p:nvCxnSpPr>
        <p:spPr>
          <a:xfrm rot="10800000">
            <a:off x="7549364" y="1785476"/>
            <a:ext cx="629932" cy="34189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13" name="TextBox 12">
            <a:extLst>
              <a:ext uri="{FF2B5EF4-FFF2-40B4-BE49-F238E27FC236}">
                <a16:creationId xmlns:a16="http://schemas.microsoft.com/office/drawing/2014/main" id="{0C82A94D-DDB8-494D-A0EE-06618B3E5980}"/>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accesses the PHR portal using his new phone. In his health summary, he sees his ePrescription and his diagnostic test order.</a:t>
            </a:r>
          </a:p>
        </p:txBody>
      </p:sp>
      <p:cxnSp>
        <p:nvCxnSpPr>
          <p:cNvPr id="17" name="Connector: Elbow 16">
            <a:extLst>
              <a:ext uri="{FF2B5EF4-FFF2-40B4-BE49-F238E27FC236}">
                <a16:creationId xmlns:a16="http://schemas.microsoft.com/office/drawing/2014/main" id="{FEC4A9D3-39B9-5BB0-AA68-53A4FA7B2155}"/>
              </a:ext>
            </a:extLst>
          </p:cNvPr>
          <p:cNvCxnSpPr>
            <a:cxnSpLocks/>
            <a:stCxn id="10" idx="1"/>
            <a:endCxn id="15" idx="2"/>
          </p:cNvCxnSpPr>
          <p:nvPr/>
        </p:nvCxnSpPr>
        <p:spPr>
          <a:xfrm rot="10800000">
            <a:off x="8492845" y="2327430"/>
            <a:ext cx="4386879" cy="2194811"/>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898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5184" y="3502690"/>
            <a:ext cx="914400" cy="914400"/>
          </a:xfrm>
          <a:prstGeom prst="rect">
            <a:avLst/>
          </a:prstGeom>
        </p:spPr>
      </p:pic>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sp>
        <p:nvSpPr>
          <p:cNvPr id="5" name="Cloud 4">
            <a:extLst>
              <a:ext uri="{FF2B5EF4-FFF2-40B4-BE49-F238E27FC236}">
                <a16:creationId xmlns:a16="http://schemas.microsoft.com/office/drawing/2014/main" id="{C25D55A3-F86A-2C5D-8A4E-2ED14ECAFCAC}"/>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633E4DA1-C03D-4087-371A-0A7EFD655915}"/>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FFC195A9-4B84-E9EB-3F10-91C18C8BAB7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709C032B-0323-4143-BD90-EF197C45D4D2}"/>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1" name="TextBox 10">
            <a:extLst>
              <a:ext uri="{FF2B5EF4-FFF2-40B4-BE49-F238E27FC236}">
                <a16:creationId xmlns:a16="http://schemas.microsoft.com/office/drawing/2014/main" id="{D8626DF1-BC06-D27A-46EB-96D881A25611}"/>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2" name="Cloud 11">
            <a:extLst>
              <a:ext uri="{FF2B5EF4-FFF2-40B4-BE49-F238E27FC236}">
                <a16:creationId xmlns:a16="http://schemas.microsoft.com/office/drawing/2014/main" id="{5AC6BFBE-BA6C-0B0B-9A4C-FAA52A7EF28C}"/>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361536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7" name="Picture 16">
            <a:extLst>
              <a:ext uri="{FF2B5EF4-FFF2-40B4-BE49-F238E27FC236}">
                <a16:creationId xmlns:a16="http://schemas.microsoft.com/office/drawing/2014/main" id="{9C3F8C8A-62C5-4C15-6A38-56B85603309E}"/>
              </a:ext>
            </a:extLst>
          </p:cNvPr>
          <p:cNvPicPr>
            <a:picLocks noChangeAspect="1"/>
          </p:cNvPicPr>
          <p:nvPr/>
        </p:nvPicPr>
        <p:blipFill>
          <a:blip r:embed="rId3"/>
          <a:stretch>
            <a:fillRect/>
          </a:stretch>
        </p:blipFill>
        <p:spPr>
          <a:xfrm>
            <a:off x="4001324" y="4534040"/>
            <a:ext cx="874775" cy="1430426"/>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5184" y="3502690"/>
            <a:ext cx="914400" cy="914400"/>
          </a:xfrm>
          <a:prstGeom prst="rect">
            <a:avLst/>
          </a:prstGeom>
        </p:spPr>
      </p:pic>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sp>
        <p:nvSpPr>
          <p:cNvPr id="5" name="TextBox 4">
            <a:extLst>
              <a:ext uri="{FF2B5EF4-FFF2-40B4-BE49-F238E27FC236}">
                <a16:creationId xmlns:a16="http://schemas.microsoft.com/office/drawing/2014/main" id="{EFC47A90-C4A4-9810-591B-5AC938D829C8}"/>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goes to the private sector pharmacy near his apartment and presents his health ID card.</a:t>
            </a:r>
          </a:p>
        </p:txBody>
      </p:sp>
      <p:sp>
        <p:nvSpPr>
          <p:cNvPr id="6" name="Cloud 5">
            <a:extLst>
              <a:ext uri="{FF2B5EF4-FFF2-40B4-BE49-F238E27FC236}">
                <a16:creationId xmlns:a16="http://schemas.microsoft.com/office/drawing/2014/main" id="{9F6E71A1-3249-91DD-C430-55C4B90E47E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1B99F17-A988-74D8-FB42-4E0D4AABC5B9}"/>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3AC2DCEC-2471-0BC6-909A-343A0A39B16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DF204E31-5F0D-02A5-BC22-36008D98A0F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2" name="TextBox 11">
            <a:extLst>
              <a:ext uri="{FF2B5EF4-FFF2-40B4-BE49-F238E27FC236}">
                <a16:creationId xmlns:a16="http://schemas.microsoft.com/office/drawing/2014/main" id="{5FB5DC86-777C-D32F-4AD6-BC4A3AEDD58A}"/>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3" name="Cloud 12">
            <a:extLst>
              <a:ext uri="{FF2B5EF4-FFF2-40B4-BE49-F238E27FC236}">
                <a16:creationId xmlns:a16="http://schemas.microsoft.com/office/drawing/2014/main" id="{5A069207-6F15-877E-8F57-D7436FD9AF4B}"/>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329309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0-#ppt_w/2"/>
                                          </p:val>
                                        </p:tav>
                                        <p:tav tm="100000">
                                          <p:val>
                                            <p:strVal val="#ppt_x"/>
                                          </p:val>
                                        </p:tav>
                                      </p:tavLst>
                                    </p:anim>
                                    <p:anim calcmode="lin" valueType="num">
                                      <p:cBhvr additive="base">
                                        <p:cTn id="8" dur="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44223C64-F755-7CE1-B61D-F471663AA32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846A7507-6B5F-94B9-38D2-6F7D471F10F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1DAC1C47-31D6-3B67-7854-4324E9DE065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45F7EF1B-E2E2-21F8-E24D-23501813B9E3}"/>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3" name="TextBox 12">
            <a:extLst>
              <a:ext uri="{FF2B5EF4-FFF2-40B4-BE49-F238E27FC236}">
                <a16:creationId xmlns:a16="http://schemas.microsoft.com/office/drawing/2014/main" id="{72AE4974-1EE3-7F36-EF75-C4FAC8331B57}"/>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5" name="Cloud 14">
            <a:extLst>
              <a:ext uri="{FF2B5EF4-FFF2-40B4-BE49-F238E27FC236}">
                <a16:creationId xmlns:a16="http://schemas.microsoft.com/office/drawing/2014/main" id="{9591CACE-13F6-7BDF-43E7-D09B0ADF3D18}"/>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8" idx="3"/>
          </p:cNvCxnSpPr>
          <p:nvPr/>
        </p:nvCxnSpPr>
        <p:spPr>
          <a:xfrm flipV="1">
            <a:off x="6199584" y="1763178"/>
            <a:ext cx="1359714" cy="219671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7" name="Picture 16">
            <a:extLst>
              <a:ext uri="{FF2B5EF4-FFF2-40B4-BE49-F238E27FC236}">
                <a16:creationId xmlns:a16="http://schemas.microsoft.com/office/drawing/2014/main" id="{9C3F8C8A-62C5-4C15-6A38-56B85603309E}"/>
              </a:ext>
            </a:extLst>
          </p:cNvPr>
          <p:cNvPicPr>
            <a:picLocks noChangeAspect="1"/>
          </p:cNvPicPr>
          <p:nvPr/>
        </p:nvPicPr>
        <p:blipFill>
          <a:blip r:embed="rId3"/>
          <a:stretch>
            <a:fillRect/>
          </a:stretch>
        </p:blipFill>
        <p:spPr>
          <a:xfrm>
            <a:off x="4001324" y="4534040"/>
            <a:ext cx="874775" cy="1430426"/>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5184" y="3502690"/>
            <a:ext cx="914400" cy="914400"/>
          </a:xfrm>
          <a:prstGeom prst="rect">
            <a:avLst/>
          </a:prstGeom>
        </p:spPr>
      </p:pic>
      <p:sp>
        <p:nvSpPr>
          <p:cNvPr id="19" name="TextBox 18">
            <a:extLst>
              <a:ext uri="{FF2B5EF4-FFF2-40B4-BE49-F238E27FC236}">
                <a16:creationId xmlns:a16="http://schemas.microsoft.com/office/drawing/2014/main" id="{9A2679A1-5BC3-3F7F-755D-C73382D49459}"/>
              </a:ext>
            </a:extLst>
          </p:cNvPr>
          <p:cNvSpPr txBox="1"/>
          <p:nvPr/>
        </p:nvSpPr>
        <p:spPr>
          <a:xfrm>
            <a:off x="6352808" y="3546899"/>
            <a:ext cx="543739" cy="400110"/>
          </a:xfrm>
          <a:prstGeom prst="rect">
            <a:avLst/>
          </a:prstGeom>
          <a:noFill/>
        </p:spPr>
        <p:txBody>
          <a:bodyPr wrap="none" rtlCol="0">
            <a:spAutoFit/>
          </a:bodyPr>
          <a:lstStyle/>
          <a:p>
            <a:pPr algn="l"/>
            <a:r>
              <a:rPr lang="en-CA" sz="2000" b="1" dirty="0"/>
              <a:t>ID#</a:t>
            </a:r>
          </a:p>
        </p:txBody>
      </p:sp>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sp>
        <p:nvSpPr>
          <p:cNvPr id="23" name="Flowchart: Document 22">
            <a:extLst>
              <a:ext uri="{FF2B5EF4-FFF2-40B4-BE49-F238E27FC236}">
                <a16:creationId xmlns:a16="http://schemas.microsoft.com/office/drawing/2014/main" id="{61C1F7C1-929A-10ED-ECF4-C1A8532592FE}"/>
              </a:ext>
            </a:extLst>
          </p:cNvPr>
          <p:cNvSpPr/>
          <p:nvPr/>
        </p:nvSpPr>
        <p:spPr>
          <a:xfrm>
            <a:off x="6441952" y="4038308"/>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4" name="TextBox 23">
            <a:extLst>
              <a:ext uri="{FF2B5EF4-FFF2-40B4-BE49-F238E27FC236}">
                <a16:creationId xmlns:a16="http://schemas.microsoft.com/office/drawing/2014/main" id="{2DFB1408-5402-20EE-0115-5C31D1F15AEE}"/>
              </a:ext>
            </a:extLst>
          </p:cNvPr>
          <p:cNvSpPr txBox="1"/>
          <p:nvPr/>
        </p:nvSpPr>
        <p:spPr>
          <a:xfrm>
            <a:off x="6722314" y="3955479"/>
            <a:ext cx="3203441" cy="400110"/>
          </a:xfrm>
          <a:prstGeom prst="rect">
            <a:avLst/>
          </a:prstGeom>
          <a:noFill/>
        </p:spPr>
        <p:txBody>
          <a:bodyPr wrap="none" rtlCol="0">
            <a:spAutoFit/>
          </a:bodyPr>
          <a:lstStyle/>
          <a:p>
            <a:r>
              <a:rPr lang="en-CA" sz="2000" b="1" dirty="0"/>
              <a:t>Amar’s Demographic Record</a:t>
            </a:r>
          </a:p>
        </p:txBody>
      </p:sp>
      <p:sp>
        <p:nvSpPr>
          <p:cNvPr id="5" name="TextBox 4">
            <a:extLst>
              <a:ext uri="{FF2B5EF4-FFF2-40B4-BE49-F238E27FC236}">
                <a16:creationId xmlns:a16="http://schemas.microsoft.com/office/drawing/2014/main" id="{3531A4E8-A597-BD16-83DD-CEB9FC77CBEC}"/>
              </a:ext>
            </a:extLst>
          </p:cNvPr>
          <p:cNvSpPr txBox="1"/>
          <p:nvPr/>
        </p:nvSpPr>
        <p:spPr>
          <a:xfrm>
            <a:off x="10267528" y="802432"/>
            <a:ext cx="4104456" cy="2554545"/>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Pharmacist enters Amar’s ID into his commercial software solution. From the HIE, the Pharmacist retrieves Amar’s demographic record (including the updated phone #)…</a:t>
            </a:r>
          </a:p>
        </p:txBody>
      </p:sp>
    </p:spTree>
    <p:extLst>
      <p:ext uri="{BB962C8B-B14F-4D97-AF65-F5344CB8AC3E}">
        <p14:creationId xmlns:p14="http://schemas.microsoft.com/office/powerpoint/2010/main" val="875186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a:extLst>
              <a:ext uri="{FF2B5EF4-FFF2-40B4-BE49-F238E27FC236}">
                <a16:creationId xmlns:a16="http://schemas.microsoft.com/office/drawing/2014/main" id="{D5FDCF83-3859-A85A-4E27-6BA4E97DDA8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6AB8E324-EF56-B102-DEA9-5BE911CC751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Cloud 12">
            <a:extLst>
              <a:ext uri="{FF2B5EF4-FFF2-40B4-BE49-F238E27FC236}">
                <a16:creationId xmlns:a16="http://schemas.microsoft.com/office/drawing/2014/main" id="{A2BCDFC0-CCFD-212A-648E-5E57C55C161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TextBox 14">
            <a:extLst>
              <a:ext uri="{FF2B5EF4-FFF2-40B4-BE49-F238E27FC236}">
                <a16:creationId xmlns:a16="http://schemas.microsoft.com/office/drawing/2014/main" id="{8D1FFBF9-E559-3525-61A1-8F217B624280}"/>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7D9D8805-39D8-5E88-6427-73ACAC7D9B93}"/>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C0ADC7AB-747E-D700-62FB-BFBC2C9A6F78}"/>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8" idx="3"/>
          </p:cNvCxnSpPr>
          <p:nvPr/>
        </p:nvCxnSpPr>
        <p:spPr>
          <a:xfrm flipV="1">
            <a:off x="6199584" y="1763178"/>
            <a:ext cx="1359714" cy="219671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5184" y="3502690"/>
            <a:ext cx="914400" cy="914400"/>
          </a:xfrm>
          <a:prstGeom prst="rect">
            <a:avLst/>
          </a:prstGeom>
        </p:spPr>
      </p:pic>
      <p:sp>
        <p:nvSpPr>
          <p:cNvPr id="19" name="TextBox 18">
            <a:extLst>
              <a:ext uri="{FF2B5EF4-FFF2-40B4-BE49-F238E27FC236}">
                <a16:creationId xmlns:a16="http://schemas.microsoft.com/office/drawing/2014/main" id="{9A2679A1-5BC3-3F7F-755D-C73382D49459}"/>
              </a:ext>
            </a:extLst>
          </p:cNvPr>
          <p:cNvSpPr txBox="1"/>
          <p:nvPr/>
        </p:nvSpPr>
        <p:spPr>
          <a:xfrm>
            <a:off x="6352808" y="3546899"/>
            <a:ext cx="543739" cy="400110"/>
          </a:xfrm>
          <a:prstGeom prst="rect">
            <a:avLst/>
          </a:prstGeom>
          <a:noFill/>
        </p:spPr>
        <p:txBody>
          <a:bodyPr wrap="none" rtlCol="0">
            <a:spAutoFit/>
          </a:bodyPr>
          <a:lstStyle/>
          <a:p>
            <a:pPr algn="l"/>
            <a:r>
              <a:rPr lang="en-CA" sz="2000" b="1" dirty="0"/>
              <a:t>ID#</a:t>
            </a:r>
          </a:p>
        </p:txBody>
      </p:sp>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sp>
        <p:nvSpPr>
          <p:cNvPr id="24" name="TextBox 23">
            <a:extLst>
              <a:ext uri="{FF2B5EF4-FFF2-40B4-BE49-F238E27FC236}">
                <a16:creationId xmlns:a16="http://schemas.microsoft.com/office/drawing/2014/main" id="{2DFB1408-5402-20EE-0115-5C31D1F15AEE}"/>
              </a:ext>
            </a:extLst>
          </p:cNvPr>
          <p:cNvSpPr txBox="1"/>
          <p:nvPr/>
        </p:nvSpPr>
        <p:spPr>
          <a:xfrm>
            <a:off x="6722314" y="3955479"/>
            <a:ext cx="2769604" cy="400110"/>
          </a:xfrm>
          <a:prstGeom prst="rect">
            <a:avLst/>
          </a:prstGeom>
          <a:noFill/>
        </p:spPr>
        <p:txBody>
          <a:bodyPr wrap="none" rtlCol="0">
            <a:spAutoFit/>
          </a:bodyPr>
          <a:lstStyle/>
          <a:p>
            <a:r>
              <a:rPr lang="en-CA" sz="2000" b="1" dirty="0"/>
              <a:t>Amar’s Health Summary</a:t>
            </a:r>
          </a:p>
        </p:txBody>
      </p:sp>
      <p:sp>
        <p:nvSpPr>
          <p:cNvPr id="5" name="Flowchart: Multidocument 4">
            <a:extLst>
              <a:ext uri="{FF2B5EF4-FFF2-40B4-BE49-F238E27FC236}">
                <a16:creationId xmlns:a16="http://schemas.microsoft.com/office/drawing/2014/main" id="{0198386E-F2DB-C240-A212-4967158396B7}"/>
              </a:ext>
            </a:extLst>
          </p:cNvPr>
          <p:cNvSpPr/>
          <p:nvPr/>
        </p:nvSpPr>
        <p:spPr>
          <a:xfrm>
            <a:off x="6377252" y="4048002"/>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7" name="Picture 6">
            <a:extLst>
              <a:ext uri="{FF2B5EF4-FFF2-40B4-BE49-F238E27FC236}">
                <a16:creationId xmlns:a16="http://schemas.microsoft.com/office/drawing/2014/main" id="{15AB2895-FCAE-E160-07DB-E5BADF8DCFC0}"/>
              </a:ext>
            </a:extLst>
          </p:cNvPr>
          <p:cNvPicPr>
            <a:picLocks noChangeAspect="1"/>
          </p:cNvPicPr>
          <p:nvPr/>
        </p:nvPicPr>
        <p:blipFill>
          <a:blip r:embed="rId5"/>
          <a:stretch>
            <a:fillRect/>
          </a:stretch>
        </p:blipFill>
        <p:spPr>
          <a:xfrm>
            <a:off x="4043129" y="4516639"/>
            <a:ext cx="847404" cy="1447827"/>
          </a:xfrm>
          <a:prstGeom prst="rect">
            <a:avLst/>
          </a:prstGeom>
        </p:spPr>
      </p:pic>
      <p:sp>
        <p:nvSpPr>
          <p:cNvPr id="8" name="TextBox 7">
            <a:extLst>
              <a:ext uri="{FF2B5EF4-FFF2-40B4-BE49-F238E27FC236}">
                <a16:creationId xmlns:a16="http://schemas.microsoft.com/office/drawing/2014/main" id="{A59E632A-C086-951D-C68F-9A85769F24FE}"/>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…and the health summary, including Amar’s ePrescription for a new inhaler. </a:t>
            </a:r>
          </a:p>
        </p:txBody>
      </p:sp>
    </p:spTree>
    <p:extLst>
      <p:ext uri="{BB962C8B-B14F-4D97-AF65-F5344CB8AC3E}">
        <p14:creationId xmlns:p14="http://schemas.microsoft.com/office/powerpoint/2010/main" val="3310486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person, box, sitting&#10;&#10;Description automatically generated">
            <a:extLst>
              <a:ext uri="{FF2B5EF4-FFF2-40B4-BE49-F238E27FC236}">
                <a16:creationId xmlns:a16="http://schemas.microsoft.com/office/drawing/2014/main" id="{24A3C41F-2E6A-4A06-BF80-B0A10C99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736" y="4618856"/>
            <a:ext cx="3202610" cy="2670977"/>
          </a:xfrm>
          <a:prstGeom prst="rect">
            <a:avLst/>
          </a:prstGeom>
        </p:spPr>
      </p:pic>
      <p:sp>
        <p:nvSpPr>
          <p:cNvPr id="2" name="Title 1">
            <a:extLst>
              <a:ext uri="{FF2B5EF4-FFF2-40B4-BE49-F238E27FC236}">
                <a16:creationId xmlns:a16="http://schemas.microsoft.com/office/drawing/2014/main" id="{ECA4E72B-48AF-434C-9210-4BC7787DC6D7}"/>
              </a:ext>
            </a:extLst>
          </p:cNvPr>
          <p:cNvSpPr>
            <a:spLocks noGrp="1"/>
          </p:cNvSpPr>
          <p:nvPr>
            <p:ph type="title"/>
          </p:nvPr>
        </p:nvSpPr>
        <p:spPr/>
        <p:txBody>
          <a:bodyPr/>
          <a:lstStyle/>
          <a:p>
            <a:r>
              <a:rPr lang="en-CA" dirty="0"/>
              <a:t>Workshop plan…</a:t>
            </a:r>
          </a:p>
        </p:txBody>
      </p:sp>
      <p:sp>
        <p:nvSpPr>
          <p:cNvPr id="3" name="Content Placeholder 2">
            <a:extLst>
              <a:ext uri="{FF2B5EF4-FFF2-40B4-BE49-F238E27FC236}">
                <a16:creationId xmlns:a16="http://schemas.microsoft.com/office/drawing/2014/main" id="{7A0C0EBC-2587-47B0-95B7-5F14782F2193}"/>
              </a:ext>
            </a:extLst>
          </p:cNvPr>
          <p:cNvSpPr>
            <a:spLocks noGrp="1"/>
          </p:cNvSpPr>
          <p:nvPr>
            <p:ph idx="1"/>
          </p:nvPr>
        </p:nvSpPr>
        <p:spPr/>
        <p:txBody>
          <a:bodyPr>
            <a:normAutofit/>
          </a:bodyPr>
          <a:lstStyle/>
          <a:p>
            <a:r>
              <a:rPr lang="en-CA" dirty="0"/>
              <a:t>Leverage each successive workshop to progress the development of the blueprint:</a:t>
            </a:r>
          </a:p>
          <a:p>
            <a:pPr marL="1474470" lvl="1" indent="-742950">
              <a:buFont typeface="+mj-lt"/>
              <a:buAutoNum type="arabicPeriod"/>
            </a:pPr>
            <a:r>
              <a:rPr lang="en-CA" dirty="0"/>
              <a:t>Use cases (choosing our initial care pathways)</a:t>
            </a:r>
          </a:p>
          <a:p>
            <a:pPr marL="1474470" lvl="1" indent="-742950">
              <a:buFont typeface="+mj-lt"/>
              <a:buAutoNum type="arabicPeriod"/>
            </a:pPr>
            <a:r>
              <a:rPr lang="en-CA" b="1" dirty="0">
                <a:solidFill>
                  <a:srgbClr val="FF0000"/>
                </a:solidFill>
              </a:rPr>
              <a:t>Digital health specifications (Integration Profiles)</a:t>
            </a:r>
          </a:p>
          <a:p>
            <a:pPr marL="1474470" lvl="1" indent="-742950">
              <a:buFont typeface="+mj-lt"/>
              <a:buAutoNum type="arabicPeriod"/>
            </a:pPr>
            <a:r>
              <a:rPr lang="en-CA" dirty="0"/>
              <a:t>“Lego blocks” (conformant eHealth solutions)</a:t>
            </a:r>
          </a:p>
          <a:p>
            <a:pPr marL="1474470" lvl="1" indent="-742950">
              <a:buFont typeface="+mj-lt"/>
              <a:buAutoNum type="arabicPeriod"/>
            </a:pPr>
            <a:r>
              <a:rPr lang="en-CA" dirty="0"/>
              <a:t>Implementation science (making it “go”)</a:t>
            </a:r>
          </a:p>
          <a:p>
            <a:r>
              <a:rPr lang="en-CA" dirty="0"/>
              <a:t>Each session builds on the one before it…</a:t>
            </a:r>
          </a:p>
        </p:txBody>
      </p:sp>
      <p:sp>
        <p:nvSpPr>
          <p:cNvPr id="4" name="Slide Number Placeholder 3">
            <a:extLst>
              <a:ext uri="{FF2B5EF4-FFF2-40B4-BE49-F238E27FC236}">
                <a16:creationId xmlns:a16="http://schemas.microsoft.com/office/drawing/2014/main" id="{BB6F7869-EF5D-405A-9222-F8EB89CA7C6C}"/>
              </a:ext>
            </a:extLst>
          </p:cNvPr>
          <p:cNvSpPr>
            <a:spLocks noGrp="1"/>
          </p:cNvSpPr>
          <p:nvPr>
            <p:ph type="sldNum" sz="quarter" idx="12"/>
          </p:nvPr>
        </p:nvSpPr>
        <p:spPr/>
        <p:txBody>
          <a:bodyPr/>
          <a:lstStyle/>
          <a:p>
            <a:fld id="{6734F48E-A456-4E2F-B17E-509464F7A050}" type="slidenum">
              <a:rPr lang="en-CA" smtClean="0"/>
              <a:pPr/>
              <a:t>2</a:t>
            </a:fld>
            <a:endParaRPr lang="en-CA"/>
          </a:p>
        </p:txBody>
      </p:sp>
    </p:spTree>
    <p:extLst>
      <p:ext uri="{BB962C8B-B14F-4D97-AF65-F5344CB8AC3E}">
        <p14:creationId xmlns:p14="http://schemas.microsoft.com/office/powerpoint/2010/main" val="94677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or: Elbow 5">
            <a:extLst>
              <a:ext uri="{FF2B5EF4-FFF2-40B4-BE49-F238E27FC236}">
                <a16:creationId xmlns:a16="http://schemas.microsoft.com/office/drawing/2014/main" id="{6C8F01EA-D8F5-C417-9B18-1D32D06675D2}"/>
              </a:ext>
            </a:extLst>
          </p:cNvPr>
          <p:cNvCxnSpPr>
            <a:cxnSpLocks/>
            <a:stCxn id="18" idx="3"/>
            <a:endCxn id="18" idx="1"/>
          </p:cNvCxnSpPr>
          <p:nvPr/>
        </p:nvCxnSpPr>
        <p:spPr>
          <a:xfrm flipH="1">
            <a:off x="5285184" y="3959890"/>
            <a:ext cx="914400" cy="12700"/>
          </a:xfrm>
          <a:prstGeom prst="bentConnector5">
            <a:avLst>
              <a:gd name="adj1" fmla="val -62000"/>
              <a:gd name="adj2" fmla="val -4680000"/>
              <a:gd name="adj3" fmla="val 125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5184" y="3502690"/>
            <a:ext cx="914400" cy="914400"/>
          </a:xfrm>
          <a:prstGeom prst="rect">
            <a:avLst/>
          </a:prstGeom>
        </p:spPr>
      </p:pic>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pic>
        <p:nvPicPr>
          <p:cNvPr id="11" name="Picture 10">
            <a:extLst>
              <a:ext uri="{FF2B5EF4-FFF2-40B4-BE49-F238E27FC236}">
                <a16:creationId xmlns:a16="http://schemas.microsoft.com/office/drawing/2014/main" id="{C9C1140B-B66B-0CA9-FC3D-28F1B9C3CB88}"/>
              </a:ext>
            </a:extLst>
          </p:cNvPr>
          <p:cNvPicPr>
            <a:picLocks noChangeAspect="1"/>
          </p:cNvPicPr>
          <p:nvPr/>
        </p:nvPicPr>
        <p:blipFill>
          <a:blip r:embed="rId5"/>
          <a:stretch>
            <a:fillRect/>
          </a:stretch>
        </p:blipFill>
        <p:spPr>
          <a:xfrm>
            <a:off x="4043129" y="4516639"/>
            <a:ext cx="847404" cy="1447827"/>
          </a:xfrm>
          <a:prstGeom prst="rect">
            <a:avLst/>
          </a:prstGeom>
        </p:spPr>
      </p:pic>
      <p:pic>
        <p:nvPicPr>
          <p:cNvPr id="12" name="Graphic 11" descr="Barcode with solid fill">
            <a:extLst>
              <a:ext uri="{FF2B5EF4-FFF2-40B4-BE49-F238E27FC236}">
                <a16:creationId xmlns:a16="http://schemas.microsoft.com/office/drawing/2014/main" id="{9CE7777B-1E0E-31B4-1BF3-7382CF71E3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99845" y="3322504"/>
            <a:ext cx="599410" cy="599410"/>
          </a:xfrm>
          <a:prstGeom prst="rect">
            <a:avLst/>
          </a:prstGeom>
        </p:spPr>
      </p:pic>
      <p:sp>
        <p:nvSpPr>
          <p:cNvPr id="13" name="TextBox 12">
            <a:extLst>
              <a:ext uri="{FF2B5EF4-FFF2-40B4-BE49-F238E27FC236}">
                <a16:creationId xmlns:a16="http://schemas.microsoft.com/office/drawing/2014/main" id="{0DC51A8D-71EC-0202-F9D8-A2BB1C02E56F}"/>
              </a:ext>
            </a:extLst>
          </p:cNvPr>
          <p:cNvSpPr txBox="1"/>
          <p:nvPr/>
        </p:nvSpPr>
        <p:spPr>
          <a:xfrm>
            <a:off x="7076008" y="3432116"/>
            <a:ext cx="1491434" cy="400110"/>
          </a:xfrm>
          <a:prstGeom prst="rect">
            <a:avLst/>
          </a:prstGeom>
          <a:noFill/>
        </p:spPr>
        <p:txBody>
          <a:bodyPr wrap="none" rtlCol="0">
            <a:spAutoFit/>
          </a:bodyPr>
          <a:lstStyle/>
          <a:p>
            <a:pPr algn="l"/>
            <a:r>
              <a:rPr lang="en-CA" sz="2000" dirty="0"/>
              <a:t>Inhaler GTIN</a:t>
            </a:r>
          </a:p>
        </p:txBody>
      </p:sp>
      <p:sp>
        <p:nvSpPr>
          <p:cNvPr id="21" name="TextBox 20">
            <a:extLst>
              <a:ext uri="{FF2B5EF4-FFF2-40B4-BE49-F238E27FC236}">
                <a16:creationId xmlns:a16="http://schemas.microsoft.com/office/drawing/2014/main" id="{F519E811-DA53-BF7D-0138-DFBD6F8EE1F3}"/>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r>
              <a:rPr lang="en-CA" sz="2000" b="1" dirty="0">
                <a:latin typeface="Courier New" panose="02070309020205020404" pitchFamily="49" charset="0"/>
                <a:cs typeface="Courier New" panose="02070309020205020404" pitchFamily="49" charset="0"/>
              </a:rPr>
              <a:t>The Pharmacist scans the product barcode (the Global Trade ID Number, GTIN) and dispenses the replacement inhaler.</a:t>
            </a:r>
          </a:p>
        </p:txBody>
      </p:sp>
      <p:sp>
        <p:nvSpPr>
          <p:cNvPr id="22" name="Oval 21">
            <a:extLst>
              <a:ext uri="{FF2B5EF4-FFF2-40B4-BE49-F238E27FC236}">
                <a16:creationId xmlns:a16="http://schemas.microsoft.com/office/drawing/2014/main" id="{57E73E6A-9BB3-BE5D-FF84-8080E3E6671E}"/>
              </a:ext>
            </a:extLst>
          </p:cNvPr>
          <p:cNvSpPr/>
          <p:nvPr/>
        </p:nvSpPr>
        <p:spPr>
          <a:xfrm>
            <a:off x="6670366" y="3531288"/>
            <a:ext cx="185584" cy="2017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Cloud 4">
            <a:extLst>
              <a:ext uri="{FF2B5EF4-FFF2-40B4-BE49-F238E27FC236}">
                <a16:creationId xmlns:a16="http://schemas.microsoft.com/office/drawing/2014/main" id="{BC51DF35-B557-449A-F467-ED0B9DE2BD98}"/>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A79D267-AE03-35A6-F896-85ABBCA23ECF}"/>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F51BCBAA-798E-6492-B11B-C3859175E833}"/>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TextBox 14">
            <a:extLst>
              <a:ext uri="{FF2B5EF4-FFF2-40B4-BE49-F238E27FC236}">
                <a16:creationId xmlns:a16="http://schemas.microsoft.com/office/drawing/2014/main" id="{8EFEF216-2F4C-E60C-2086-0CC507367CE6}"/>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95285D95-569B-C894-B3B0-A4792361943C}"/>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9" name="Cloud 18">
            <a:extLst>
              <a:ext uri="{FF2B5EF4-FFF2-40B4-BE49-F238E27FC236}">
                <a16:creationId xmlns:a16="http://schemas.microsoft.com/office/drawing/2014/main" id="{620145D3-ADA4-1553-4642-78BD4A2BCD20}"/>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967726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683C689-D418-0EAD-F073-5CAEB3CD754B}"/>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7" name="Picture 6">
            <a:extLst>
              <a:ext uri="{FF2B5EF4-FFF2-40B4-BE49-F238E27FC236}">
                <a16:creationId xmlns:a16="http://schemas.microsoft.com/office/drawing/2014/main" id="{A22EBF50-A8E1-E6BD-884A-C1735274FE69}"/>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8" name="Graphic 7" descr="Computer with solid fill">
            <a:extLst>
              <a:ext uri="{FF2B5EF4-FFF2-40B4-BE49-F238E27FC236}">
                <a16:creationId xmlns:a16="http://schemas.microsoft.com/office/drawing/2014/main" id="{7259A067-DA71-1384-6AC0-79FFED0C1B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5184" y="3502690"/>
            <a:ext cx="914400" cy="914400"/>
          </a:xfrm>
          <a:prstGeom prst="rect">
            <a:avLst/>
          </a:prstGeom>
        </p:spPr>
      </p:pic>
      <p:sp>
        <p:nvSpPr>
          <p:cNvPr id="15" name="Flowchart: Document 14">
            <a:extLst>
              <a:ext uri="{FF2B5EF4-FFF2-40B4-BE49-F238E27FC236}">
                <a16:creationId xmlns:a16="http://schemas.microsoft.com/office/drawing/2014/main" id="{3837967A-5D41-EDF0-9F4A-737D11CCECAB}"/>
              </a:ext>
            </a:extLst>
          </p:cNvPr>
          <p:cNvSpPr/>
          <p:nvPr/>
        </p:nvSpPr>
        <p:spPr>
          <a:xfrm>
            <a:off x="6338440" y="3757460"/>
            <a:ext cx="418952" cy="412337"/>
          </a:xfrm>
          <a:prstGeom prst="flowChartDocumen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17" name="Straight Connector 16">
            <a:extLst>
              <a:ext uri="{FF2B5EF4-FFF2-40B4-BE49-F238E27FC236}">
                <a16:creationId xmlns:a16="http://schemas.microsoft.com/office/drawing/2014/main" id="{FBF1339B-D00A-84C5-C304-F5ABCDF5EA8E}"/>
              </a:ext>
            </a:extLst>
          </p:cNvPr>
          <p:cNvCxnSpPr>
            <a:cxnSpLocks/>
          </p:cNvCxnSpPr>
          <p:nvPr/>
        </p:nvCxnSpPr>
        <p:spPr>
          <a:xfrm>
            <a:off x="6405922" y="3850516"/>
            <a:ext cx="26434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B35DA0-2B5F-7879-A2BC-169C6268DD63}"/>
              </a:ext>
            </a:extLst>
          </p:cNvPr>
          <p:cNvCxnSpPr>
            <a:cxnSpLocks/>
          </p:cNvCxnSpPr>
          <p:nvPr/>
        </p:nvCxnSpPr>
        <p:spPr>
          <a:xfrm>
            <a:off x="6405922" y="3971058"/>
            <a:ext cx="26434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EBAD084-1E0C-519E-62B9-B325C992D35C}"/>
              </a:ext>
            </a:extLst>
          </p:cNvPr>
          <p:cNvCxnSpPr>
            <a:cxnSpLocks/>
          </p:cNvCxnSpPr>
          <p:nvPr/>
        </p:nvCxnSpPr>
        <p:spPr>
          <a:xfrm>
            <a:off x="6405922" y="4031330"/>
            <a:ext cx="26434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EE740-44FE-1B69-5AA3-99553B76B69D}"/>
              </a:ext>
            </a:extLst>
          </p:cNvPr>
          <p:cNvCxnSpPr>
            <a:cxnSpLocks/>
          </p:cNvCxnSpPr>
          <p:nvPr/>
        </p:nvCxnSpPr>
        <p:spPr>
          <a:xfrm>
            <a:off x="6405922" y="3910787"/>
            <a:ext cx="26434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3" name="Group 4">
            <a:extLst>
              <a:ext uri="{FF2B5EF4-FFF2-40B4-BE49-F238E27FC236}">
                <a16:creationId xmlns:a16="http://schemas.microsoft.com/office/drawing/2014/main" id="{D3EE2B8A-1668-B7AD-AC7F-2C4A4BBB6951}"/>
              </a:ext>
            </a:extLst>
          </p:cNvPr>
          <p:cNvGrpSpPr>
            <a:grpSpLocks noChangeAspect="1"/>
          </p:cNvGrpSpPr>
          <p:nvPr/>
        </p:nvGrpSpPr>
        <p:grpSpPr bwMode="auto">
          <a:xfrm flipH="1">
            <a:off x="3598863" y="4352925"/>
            <a:ext cx="1063625" cy="1700213"/>
            <a:chOff x="2267" y="2742"/>
            <a:chExt cx="670" cy="1071"/>
          </a:xfrm>
        </p:grpSpPr>
        <p:sp>
          <p:nvSpPr>
            <p:cNvPr id="24" name="AutoShape 3">
              <a:extLst>
                <a:ext uri="{FF2B5EF4-FFF2-40B4-BE49-F238E27FC236}">
                  <a16:creationId xmlns:a16="http://schemas.microsoft.com/office/drawing/2014/main" id="{7E703C60-9FC3-C21F-DB48-BF133012CD69}"/>
                </a:ext>
              </a:extLst>
            </p:cNvPr>
            <p:cNvSpPr>
              <a:spLocks noChangeAspect="1" noChangeArrowheads="1" noTextEdit="1"/>
            </p:cNvSpPr>
            <p:nvPr/>
          </p:nvSpPr>
          <p:spPr bwMode="auto">
            <a:xfrm>
              <a:off x="2267" y="2742"/>
              <a:ext cx="67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5" name="Freeform 5">
              <a:extLst>
                <a:ext uri="{FF2B5EF4-FFF2-40B4-BE49-F238E27FC236}">
                  <a16:creationId xmlns:a16="http://schemas.microsoft.com/office/drawing/2014/main" id="{D977BE91-3805-FF7B-5F01-FC8EB7E887DE}"/>
                </a:ext>
              </a:extLst>
            </p:cNvPr>
            <p:cNvSpPr>
              <a:spLocks/>
            </p:cNvSpPr>
            <p:nvPr/>
          </p:nvSpPr>
          <p:spPr bwMode="auto">
            <a:xfrm>
              <a:off x="2356" y="2746"/>
              <a:ext cx="240" cy="349"/>
            </a:xfrm>
            <a:custGeom>
              <a:avLst/>
              <a:gdLst>
                <a:gd name="T0" fmla="*/ 239 w 240"/>
                <a:gd name="T1" fmla="*/ 248 h 349"/>
                <a:gd name="T2" fmla="*/ 235 w 240"/>
                <a:gd name="T3" fmla="*/ 239 h 349"/>
                <a:gd name="T4" fmla="*/ 227 w 240"/>
                <a:gd name="T5" fmla="*/ 234 h 349"/>
                <a:gd name="T6" fmla="*/ 156 w 240"/>
                <a:gd name="T7" fmla="*/ 234 h 349"/>
                <a:gd name="T8" fmla="*/ 147 w 240"/>
                <a:gd name="T9" fmla="*/ 233 h 349"/>
                <a:gd name="T10" fmla="*/ 144 w 240"/>
                <a:gd name="T11" fmla="*/ 231 h 349"/>
                <a:gd name="T12" fmla="*/ 139 w 240"/>
                <a:gd name="T13" fmla="*/ 182 h 349"/>
                <a:gd name="T14" fmla="*/ 148 w 240"/>
                <a:gd name="T15" fmla="*/ 46 h 349"/>
                <a:gd name="T16" fmla="*/ 149 w 240"/>
                <a:gd name="T17" fmla="*/ 32 h 349"/>
                <a:gd name="T18" fmla="*/ 145 w 240"/>
                <a:gd name="T19" fmla="*/ 26 h 349"/>
                <a:gd name="T20" fmla="*/ 103 w 240"/>
                <a:gd name="T21" fmla="*/ 5 h 349"/>
                <a:gd name="T22" fmla="*/ 73 w 240"/>
                <a:gd name="T23" fmla="*/ 0 h 349"/>
                <a:gd name="T24" fmla="*/ 20 w 240"/>
                <a:gd name="T25" fmla="*/ 11 h 349"/>
                <a:gd name="T26" fmla="*/ 7 w 240"/>
                <a:gd name="T27" fmla="*/ 20 h 349"/>
                <a:gd name="T28" fmla="*/ 1 w 240"/>
                <a:gd name="T29" fmla="*/ 30 h 349"/>
                <a:gd name="T30" fmla="*/ 0 w 240"/>
                <a:gd name="T31" fmla="*/ 39 h 349"/>
                <a:gd name="T32" fmla="*/ 11 w 240"/>
                <a:gd name="T33" fmla="*/ 245 h 349"/>
                <a:gd name="T34" fmla="*/ 7 w 240"/>
                <a:gd name="T35" fmla="*/ 311 h 349"/>
                <a:gd name="T36" fmla="*/ 10 w 240"/>
                <a:gd name="T37" fmla="*/ 325 h 349"/>
                <a:gd name="T38" fmla="*/ 16 w 240"/>
                <a:gd name="T39" fmla="*/ 335 h 349"/>
                <a:gd name="T40" fmla="*/ 24 w 240"/>
                <a:gd name="T41" fmla="*/ 340 h 349"/>
                <a:gd name="T42" fmla="*/ 61 w 240"/>
                <a:gd name="T43" fmla="*/ 349 h 349"/>
                <a:gd name="T44" fmla="*/ 117 w 240"/>
                <a:gd name="T45" fmla="*/ 346 h 349"/>
                <a:gd name="T46" fmla="*/ 134 w 240"/>
                <a:gd name="T47" fmla="*/ 341 h 349"/>
                <a:gd name="T48" fmla="*/ 140 w 240"/>
                <a:gd name="T49" fmla="*/ 335 h 349"/>
                <a:gd name="T50" fmla="*/ 143 w 240"/>
                <a:gd name="T51" fmla="*/ 325 h 349"/>
                <a:gd name="T52" fmla="*/ 143 w 240"/>
                <a:gd name="T53" fmla="*/ 292 h 349"/>
                <a:gd name="T54" fmla="*/ 144 w 240"/>
                <a:gd name="T55" fmla="*/ 288 h 349"/>
                <a:gd name="T56" fmla="*/ 149 w 240"/>
                <a:gd name="T57" fmla="*/ 285 h 349"/>
                <a:gd name="T58" fmla="*/ 166 w 240"/>
                <a:gd name="T59" fmla="*/ 289 h 349"/>
                <a:gd name="T60" fmla="*/ 224 w 240"/>
                <a:gd name="T61" fmla="*/ 289 h 349"/>
                <a:gd name="T62" fmla="*/ 230 w 240"/>
                <a:gd name="T63" fmla="*/ 288 h 349"/>
                <a:gd name="T64" fmla="*/ 237 w 240"/>
                <a:gd name="T65" fmla="*/ 281 h 349"/>
                <a:gd name="T66" fmla="*/ 239 w 240"/>
                <a:gd name="T67" fmla="*/ 27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0" h="349">
                  <a:moveTo>
                    <a:pt x="240" y="260"/>
                  </a:moveTo>
                  <a:lnTo>
                    <a:pt x="239" y="248"/>
                  </a:lnTo>
                  <a:lnTo>
                    <a:pt x="237" y="243"/>
                  </a:lnTo>
                  <a:lnTo>
                    <a:pt x="235" y="239"/>
                  </a:lnTo>
                  <a:lnTo>
                    <a:pt x="232" y="236"/>
                  </a:lnTo>
                  <a:lnTo>
                    <a:pt x="227" y="234"/>
                  </a:lnTo>
                  <a:lnTo>
                    <a:pt x="221" y="233"/>
                  </a:lnTo>
                  <a:lnTo>
                    <a:pt x="156" y="234"/>
                  </a:lnTo>
                  <a:lnTo>
                    <a:pt x="149" y="233"/>
                  </a:lnTo>
                  <a:lnTo>
                    <a:pt x="147" y="233"/>
                  </a:lnTo>
                  <a:lnTo>
                    <a:pt x="145" y="232"/>
                  </a:lnTo>
                  <a:lnTo>
                    <a:pt x="144" y="231"/>
                  </a:lnTo>
                  <a:lnTo>
                    <a:pt x="141" y="220"/>
                  </a:lnTo>
                  <a:lnTo>
                    <a:pt x="139" y="182"/>
                  </a:lnTo>
                  <a:lnTo>
                    <a:pt x="141" y="73"/>
                  </a:lnTo>
                  <a:lnTo>
                    <a:pt x="148" y="46"/>
                  </a:lnTo>
                  <a:lnTo>
                    <a:pt x="149" y="37"/>
                  </a:lnTo>
                  <a:lnTo>
                    <a:pt x="149" y="32"/>
                  </a:lnTo>
                  <a:lnTo>
                    <a:pt x="148" y="29"/>
                  </a:lnTo>
                  <a:lnTo>
                    <a:pt x="145" y="26"/>
                  </a:lnTo>
                  <a:lnTo>
                    <a:pt x="140" y="21"/>
                  </a:lnTo>
                  <a:lnTo>
                    <a:pt x="103" y="5"/>
                  </a:lnTo>
                  <a:lnTo>
                    <a:pt x="86" y="0"/>
                  </a:lnTo>
                  <a:lnTo>
                    <a:pt x="73" y="0"/>
                  </a:lnTo>
                  <a:lnTo>
                    <a:pt x="44" y="3"/>
                  </a:lnTo>
                  <a:lnTo>
                    <a:pt x="20" y="11"/>
                  </a:lnTo>
                  <a:lnTo>
                    <a:pt x="9" y="17"/>
                  </a:lnTo>
                  <a:lnTo>
                    <a:pt x="7" y="20"/>
                  </a:lnTo>
                  <a:lnTo>
                    <a:pt x="2" y="27"/>
                  </a:lnTo>
                  <a:lnTo>
                    <a:pt x="1" y="30"/>
                  </a:lnTo>
                  <a:lnTo>
                    <a:pt x="0" y="35"/>
                  </a:lnTo>
                  <a:lnTo>
                    <a:pt x="0" y="39"/>
                  </a:lnTo>
                  <a:lnTo>
                    <a:pt x="5" y="90"/>
                  </a:lnTo>
                  <a:lnTo>
                    <a:pt x="11" y="245"/>
                  </a:lnTo>
                  <a:lnTo>
                    <a:pt x="6" y="295"/>
                  </a:lnTo>
                  <a:lnTo>
                    <a:pt x="7" y="311"/>
                  </a:lnTo>
                  <a:lnTo>
                    <a:pt x="9" y="321"/>
                  </a:lnTo>
                  <a:lnTo>
                    <a:pt x="10" y="325"/>
                  </a:lnTo>
                  <a:lnTo>
                    <a:pt x="12" y="329"/>
                  </a:lnTo>
                  <a:lnTo>
                    <a:pt x="16" y="335"/>
                  </a:lnTo>
                  <a:lnTo>
                    <a:pt x="20" y="338"/>
                  </a:lnTo>
                  <a:lnTo>
                    <a:pt x="24" y="340"/>
                  </a:lnTo>
                  <a:lnTo>
                    <a:pt x="33" y="344"/>
                  </a:lnTo>
                  <a:lnTo>
                    <a:pt x="61" y="349"/>
                  </a:lnTo>
                  <a:lnTo>
                    <a:pt x="95" y="349"/>
                  </a:lnTo>
                  <a:lnTo>
                    <a:pt x="117" y="346"/>
                  </a:lnTo>
                  <a:lnTo>
                    <a:pt x="131" y="343"/>
                  </a:lnTo>
                  <a:lnTo>
                    <a:pt x="134" y="341"/>
                  </a:lnTo>
                  <a:lnTo>
                    <a:pt x="138" y="338"/>
                  </a:lnTo>
                  <a:lnTo>
                    <a:pt x="140" y="335"/>
                  </a:lnTo>
                  <a:lnTo>
                    <a:pt x="142" y="331"/>
                  </a:lnTo>
                  <a:lnTo>
                    <a:pt x="143" y="325"/>
                  </a:lnTo>
                  <a:lnTo>
                    <a:pt x="142" y="304"/>
                  </a:lnTo>
                  <a:lnTo>
                    <a:pt x="143" y="292"/>
                  </a:lnTo>
                  <a:lnTo>
                    <a:pt x="143" y="290"/>
                  </a:lnTo>
                  <a:lnTo>
                    <a:pt x="144" y="288"/>
                  </a:lnTo>
                  <a:lnTo>
                    <a:pt x="146" y="286"/>
                  </a:lnTo>
                  <a:lnTo>
                    <a:pt x="149" y="285"/>
                  </a:lnTo>
                  <a:lnTo>
                    <a:pt x="155" y="286"/>
                  </a:lnTo>
                  <a:lnTo>
                    <a:pt x="166" y="289"/>
                  </a:lnTo>
                  <a:lnTo>
                    <a:pt x="212" y="290"/>
                  </a:lnTo>
                  <a:lnTo>
                    <a:pt x="224" y="289"/>
                  </a:lnTo>
                  <a:lnTo>
                    <a:pt x="227" y="288"/>
                  </a:lnTo>
                  <a:lnTo>
                    <a:pt x="230" y="288"/>
                  </a:lnTo>
                  <a:lnTo>
                    <a:pt x="234" y="285"/>
                  </a:lnTo>
                  <a:lnTo>
                    <a:pt x="237" y="281"/>
                  </a:lnTo>
                  <a:lnTo>
                    <a:pt x="238" y="278"/>
                  </a:lnTo>
                  <a:lnTo>
                    <a:pt x="239" y="274"/>
                  </a:lnTo>
                  <a:lnTo>
                    <a:pt x="240" y="260"/>
                  </a:lnTo>
                  <a:close/>
                </a:path>
              </a:pathLst>
            </a:custGeom>
            <a:solidFill>
              <a:srgbClr val="7030A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CA"/>
            </a:p>
          </p:txBody>
        </p:sp>
        <p:sp>
          <p:nvSpPr>
            <p:cNvPr id="26" name="Freeform 6">
              <a:extLst>
                <a:ext uri="{FF2B5EF4-FFF2-40B4-BE49-F238E27FC236}">
                  <a16:creationId xmlns:a16="http://schemas.microsoft.com/office/drawing/2014/main" id="{CF67EFA6-1DD1-4894-2934-526D0FF07719}"/>
                </a:ext>
              </a:extLst>
            </p:cNvPr>
            <p:cNvSpPr>
              <a:spLocks/>
            </p:cNvSpPr>
            <p:nvPr/>
          </p:nvSpPr>
          <p:spPr bwMode="auto">
            <a:xfrm>
              <a:off x="2378" y="2761"/>
              <a:ext cx="217" cy="313"/>
            </a:xfrm>
            <a:custGeom>
              <a:avLst/>
              <a:gdLst>
                <a:gd name="T0" fmla="*/ 180 w 217"/>
                <a:gd name="T1" fmla="*/ 234 h 313"/>
                <a:gd name="T2" fmla="*/ 115 w 217"/>
                <a:gd name="T3" fmla="*/ 234 h 313"/>
                <a:gd name="T4" fmla="*/ 110 w 217"/>
                <a:gd name="T5" fmla="*/ 232 h 313"/>
                <a:gd name="T6" fmla="*/ 104 w 217"/>
                <a:gd name="T7" fmla="*/ 230 h 313"/>
                <a:gd name="T8" fmla="*/ 102 w 217"/>
                <a:gd name="T9" fmla="*/ 224 h 313"/>
                <a:gd name="T10" fmla="*/ 101 w 217"/>
                <a:gd name="T11" fmla="*/ 208 h 313"/>
                <a:gd name="T12" fmla="*/ 103 w 217"/>
                <a:gd name="T13" fmla="*/ 81 h 313"/>
                <a:gd name="T14" fmla="*/ 105 w 217"/>
                <a:gd name="T15" fmla="*/ 32 h 313"/>
                <a:gd name="T16" fmla="*/ 101 w 217"/>
                <a:gd name="T17" fmla="*/ 23 h 313"/>
                <a:gd name="T18" fmla="*/ 63 w 217"/>
                <a:gd name="T19" fmla="*/ 4 h 313"/>
                <a:gd name="T20" fmla="*/ 39 w 217"/>
                <a:gd name="T21" fmla="*/ 0 h 313"/>
                <a:gd name="T22" fmla="*/ 28 w 217"/>
                <a:gd name="T23" fmla="*/ 3 h 313"/>
                <a:gd name="T24" fmla="*/ 14 w 217"/>
                <a:gd name="T25" fmla="*/ 14 h 313"/>
                <a:gd name="T26" fmla="*/ 3 w 217"/>
                <a:gd name="T27" fmla="*/ 30 h 313"/>
                <a:gd name="T28" fmla="*/ 0 w 217"/>
                <a:gd name="T29" fmla="*/ 42 h 313"/>
                <a:gd name="T30" fmla="*/ 4 w 217"/>
                <a:gd name="T31" fmla="*/ 89 h 313"/>
                <a:gd name="T32" fmla="*/ 7 w 217"/>
                <a:gd name="T33" fmla="*/ 290 h 313"/>
                <a:gd name="T34" fmla="*/ 8 w 217"/>
                <a:gd name="T35" fmla="*/ 296 h 313"/>
                <a:gd name="T36" fmla="*/ 13 w 217"/>
                <a:gd name="T37" fmla="*/ 302 h 313"/>
                <a:gd name="T38" fmla="*/ 49 w 217"/>
                <a:gd name="T39" fmla="*/ 312 h 313"/>
                <a:gd name="T40" fmla="*/ 62 w 217"/>
                <a:gd name="T41" fmla="*/ 312 h 313"/>
                <a:gd name="T42" fmla="*/ 88 w 217"/>
                <a:gd name="T43" fmla="*/ 304 h 313"/>
                <a:gd name="T44" fmla="*/ 100 w 217"/>
                <a:gd name="T45" fmla="*/ 305 h 313"/>
                <a:gd name="T46" fmla="*/ 104 w 217"/>
                <a:gd name="T47" fmla="*/ 304 h 313"/>
                <a:gd name="T48" fmla="*/ 106 w 217"/>
                <a:gd name="T49" fmla="*/ 299 h 313"/>
                <a:gd name="T50" fmla="*/ 106 w 217"/>
                <a:gd name="T51" fmla="*/ 286 h 313"/>
                <a:gd name="T52" fmla="*/ 106 w 217"/>
                <a:gd name="T53" fmla="*/ 265 h 313"/>
                <a:gd name="T54" fmla="*/ 107 w 217"/>
                <a:gd name="T55" fmla="*/ 262 h 313"/>
                <a:gd name="T56" fmla="*/ 111 w 217"/>
                <a:gd name="T57" fmla="*/ 261 h 313"/>
                <a:gd name="T58" fmla="*/ 190 w 217"/>
                <a:gd name="T59" fmla="*/ 263 h 313"/>
                <a:gd name="T60" fmla="*/ 200 w 217"/>
                <a:gd name="T61" fmla="*/ 262 h 313"/>
                <a:gd name="T62" fmla="*/ 211 w 217"/>
                <a:gd name="T63" fmla="*/ 256 h 313"/>
                <a:gd name="T64" fmla="*/ 217 w 217"/>
                <a:gd name="T65" fmla="*/ 249 h 313"/>
                <a:gd name="T66" fmla="*/ 217 w 217"/>
                <a:gd name="T67" fmla="*/ 244 h 313"/>
                <a:gd name="T68" fmla="*/ 213 w 217"/>
                <a:gd name="T69" fmla="*/ 241 h 313"/>
                <a:gd name="T70" fmla="*/ 201 w 217"/>
                <a:gd name="T71" fmla="*/ 237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7" h="313">
                  <a:moveTo>
                    <a:pt x="201" y="237"/>
                  </a:moveTo>
                  <a:lnTo>
                    <a:pt x="180" y="234"/>
                  </a:lnTo>
                  <a:lnTo>
                    <a:pt x="122" y="235"/>
                  </a:lnTo>
                  <a:lnTo>
                    <a:pt x="115" y="234"/>
                  </a:lnTo>
                  <a:lnTo>
                    <a:pt x="112" y="233"/>
                  </a:lnTo>
                  <a:lnTo>
                    <a:pt x="110" y="232"/>
                  </a:lnTo>
                  <a:lnTo>
                    <a:pt x="107" y="232"/>
                  </a:lnTo>
                  <a:lnTo>
                    <a:pt x="104" y="230"/>
                  </a:lnTo>
                  <a:lnTo>
                    <a:pt x="103" y="229"/>
                  </a:lnTo>
                  <a:lnTo>
                    <a:pt x="102" y="224"/>
                  </a:lnTo>
                  <a:lnTo>
                    <a:pt x="102" y="211"/>
                  </a:lnTo>
                  <a:lnTo>
                    <a:pt x="101" y="208"/>
                  </a:lnTo>
                  <a:lnTo>
                    <a:pt x="101" y="192"/>
                  </a:lnTo>
                  <a:lnTo>
                    <a:pt x="103" y="81"/>
                  </a:lnTo>
                  <a:lnTo>
                    <a:pt x="106" y="45"/>
                  </a:lnTo>
                  <a:lnTo>
                    <a:pt x="105" y="32"/>
                  </a:lnTo>
                  <a:lnTo>
                    <a:pt x="103" y="27"/>
                  </a:lnTo>
                  <a:lnTo>
                    <a:pt x="101" y="23"/>
                  </a:lnTo>
                  <a:lnTo>
                    <a:pt x="95" y="17"/>
                  </a:lnTo>
                  <a:lnTo>
                    <a:pt x="63" y="4"/>
                  </a:lnTo>
                  <a:lnTo>
                    <a:pt x="45" y="0"/>
                  </a:lnTo>
                  <a:lnTo>
                    <a:pt x="39" y="0"/>
                  </a:lnTo>
                  <a:lnTo>
                    <a:pt x="34" y="1"/>
                  </a:lnTo>
                  <a:lnTo>
                    <a:pt x="28" y="3"/>
                  </a:lnTo>
                  <a:lnTo>
                    <a:pt x="19" y="10"/>
                  </a:lnTo>
                  <a:lnTo>
                    <a:pt x="14" y="14"/>
                  </a:lnTo>
                  <a:lnTo>
                    <a:pt x="6" y="24"/>
                  </a:lnTo>
                  <a:lnTo>
                    <a:pt x="3" y="30"/>
                  </a:lnTo>
                  <a:lnTo>
                    <a:pt x="1" y="35"/>
                  </a:lnTo>
                  <a:lnTo>
                    <a:pt x="0" y="42"/>
                  </a:lnTo>
                  <a:lnTo>
                    <a:pt x="0" y="55"/>
                  </a:lnTo>
                  <a:lnTo>
                    <a:pt x="4" y="89"/>
                  </a:lnTo>
                  <a:lnTo>
                    <a:pt x="8" y="284"/>
                  </a:lnTo>
                  <a:lnTo>
                    <a:pt x="7" y="290"/>
                  </a:lnTo>
                  <a:lnTo>
                    <a:pt x="7" y="295"/>
                  </a:lnTo>
                  <a:lnTo>
                    <a:pt x="8" y="296"/>
                  </a:lnTo>
                  <a:lnTo>
                    <a:pt x="11" y="300"/>
                  </a:lnTo>
                  <a:lnTo>
                    <a:pt x="13" y="302"/>
                  </a:lnTo>
                  <a:lnTo>
                    <a:pt x="39" y="311"/>
                  </a:lnTo>
                  <a:lnTo>
                    <a:pt x="49" y="312"/>
                  </a:lnTo>
                  <a:lnTo>
                    <a:pt x="57" y="313"/>
                  </a:lnTo>
                  <a:lnTo>
                    <a:pt x="62" y="312"/>
                  </a:lnTo>
                  <a:lnTo>
                    <a:pt x="73" y="309"/>
                  </a:lnTo>
                  <a:lnTo>
                    <a:pt x="88" y="304"/>
                  </a:lnTo>
                  <a:lnTo>
                    <a:pt x="93" y="303"/>
                  </a:lnTo>
                  <a:lnTo>
                    <a:pt x="100" y="305"/>
                  </a:lnTo>
                  <a:lnTo>
                    <a:pt x="102" y="304"/>
                  </a:lnTo>
                  <a:lnTo>
                    <a:pt x="104" y="304"/>
                  </a:lnTo>
                  <a:lnTo>
                    <a:pt x="105" y="302"/>
                  </a:lnTo>
                  <a:lnTo>
                    <a:pt x="106" y="299"/>
                  </a:lnTo>
                  <a:lnTo>
                    <a:pt x="106" y="295"/>
                  </a:lnTo>
                  <a:lnTo>
                    <a:pt x="106" y="286"/>
                  </a:lnTo>
                  <a:lnTo>
                    <a:pt x="104" y="273"/>
                  </a:lnTo>
                  <a:lnTo>
                    <a:pt x="106" y="265"/>
                  </a:lnTo>
                  <a:lnTo>
                    <a:pt x="106" y="263"/>
                  </a:lnTo>
                  <a:lnTo>
                    <a:pt x="107" y="262"/>
                  </a:lnTo>
                  <a:lnTo>
                    <a:pt x="109" y="261"/>
                  </a:lnTo>
                  <a:lnTo>
                    <a:pt x="111" y="261"/>
                  </a:lnTo>
                  <a:lnTo>
                    <a:pt x="117" y="260"/>
                  </a:lnTo>
                  <a:lnTo>
                    <a:pt x="190" y="263"/>
                  </a:lnTo>
                  <a:lnTo>
                    <a:pt x="196" y="263"/>
                  </a:lnTo>
                  <a:lnTo>
                    <a:pt x="200" y="262"/>
                  </a:lnTo>
                  <a:lnTo>
                    <a:pt x="204" y="261"/>
                  </a:lnTo>
                  <a:lnTo>
                    <a:pt x="211" y="256"/>
                  </a:lnTo>
                  <a:lnTo>
                    <a:pt x="214" y="253"/>
                  </a:lnTo>
                  <a:lnTo>
                    <a:pt x="217" y="249"/>
                  </a:lnTo>
                  <a:lnTo>
                    <a:pt x="217" y="246"/>
                  </a:lnTo>
                  <a:lnTo>
                    <a:pt x="217" y="244"/>
                  </a:lnTo>
                  <a:lnTo>
                    <a:pt x="215" y="242"/>
                  </a:lnTo>
                  <a:lnTo>
                    <a:pt x="213" y="241"/>
                  </a:lnTo>
                  <a:lnTo>
                    <a:pt x="209" y="240"/>
                  </a:lnTo>
                  <a:lnTo>
                    <a:pt x="201" y="237"/>
                  </a:lnTo>
                  <a:close/>
                </a:path>
              </a:pathLst>
            </a:custGeom>
            <a:solidFill>
              <a:schemeClr val="accent4">
                <a:lumMod val="40000"/>
                <a:lumOff val="60000"/>
              </a:schemeClr>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CA"/>
            </a:p>
          </p:txBody>
        </p:sp>
        <p:sp>
          <p:nvSpPr>
            <p:cNvPr id="27" name="Freeform 7">
              <a:extLst>
                <a:ext uri="{FF2B5EF4-FFF2-40B4-BE49-F238E27FC236}">
                  <a16:creationId xmlns:a16="http://schemas.microsoft.com/office/drawing/2014/main" id="{044C487B-B758-5092-3EFC-6A49DAE85FDB}"/>
                </a:ext>
              </a:extLst>
            </p:cNvPr>
            <p:cNvSpPr>
              <a:spLocks/>
            </p:cNvSpPr>
            <p:nvPr/>
          </p:nvSpPr>
          <p:spPr bwMode="auto">
            <a:xfrm>
              <a:off x="2518" y="2852"/>
              <a:ext cx="242" cy="242"/>
            </a:xfrm>
            <a:custGeom>
              <a:avLst/>
              <a:gdLst>
                <a:gd name="T0" fmla="*/ 207 w 242"/>
                <a:gd name="T1" fmla="*/ 14 h 242"/>
                <a:gd name="T2" fmla="*/ 184 w 242"/>
                <a:gd name="T3" fmla="*/ 2 h 242"/>
                <a:gd name="T4" fmla="*/ 142 w 242"/>
                <a:gd name="T5" fmla="*/ 0 h 242"/>
                <a:gd name="T6" fmla="*/ 116 w 242"/>
                <a:gd name="T7" fmla="*/ 7 h 242"/>
                <a:gd name="T8" fmla="*/ 76 w 242"/>
                <a:gd name="T9" fmla="*/ 36 h 242"/>
                <a:gd name="T10" fmla="*/ 61 w 242"/>
                <a:gd name="T11" fmla="*/ 59 h 242"/>
                <a:gd name="T12" fmla="*/ 55 w 242"/>
                <a:gd name="T13" fmla="*/ 68 h 242"/>
                <a:gd name="T14" fmla="*/ 50 w 242"/>
                <a:gd name="T15" fmla="*/ 75 h 242"/>
                <a:gd name="T16" fmla="*/ 46 w 242"/>
                <a:gd name="T17" fmla="*/ 75 h 242"/>
                <a:gd name="T18" fmla="*/ 24 w 242"/>
                <a:gd name="T19" fmla="*/ 58 h 242"/>
                <a:gd name="T20" fmla="*/ 17 w 242"/>
                <a:gd name="T21" fmla="*/ 55 h 242"/>
                <a:gd name="T22" fmla="*/ 9 w 242"/>
                <a:gd name="T23" fmla="*/ 57 h 242"/>
                <a:gd name="T24" fmla="*/ 3 w 242"/>
                <a:gd name="T25" fmla="*/ 64 h 242"/>
                <a:gd name="T26" fmla="*/ 0 w 242"/>
                <a:gd name="T27" fmla="*/ 70 h 242"/>
                <a:gd name="T28" fmla="*/ 0 w 242"/>
                <a:gd name="T29" fmla="*/ 75 h 242"/>
                <a:gd name="T30" fmla="*/ 5 w 242"/>
                <a:gd name="T31" fmla="*/ 90 h 242"/>
                <a:gd name="T32" fmla="*/ 15 w 242"/>
                <a:gd name="T33" fmla="*/ 102 h 242"/>
                <a:gd name="T34" fmla="*/ 34 w 242"/>
                <a:gd name="T35" fmla="*/ 114 h 242"/>
                <a:gd name="T36" fmla="*/ 37 w 242"/>
                <a:gd name="T37" fmla="*/ 119 h 242"/>
                <a:gd name="T38" fmla="*/ 32 w 242"/>
                <a:gd name="T39" fmla="*/ 126 h 242"/>
                <a:gd name="T40" fmla="*/ 26 w 242"/>
                <a:gd name="T41" fmla="*/ 132 h 242"/>
                <a:gd name="T42" fmla="*/ 27 w 242"/>
                <a:gd name="T43" fmla="*/ 134 h 242"/>
                <a:gd name="T44" fmla="*/ 38 w 242"/>
                <a:gd name="T45" fmla="*/ 134 h 242"/>
                <a:gd name="T46" fmla="*/ 59 w 242"/>
                <a:gd name="T47" fmla="*/ 139 h 242"/>
                <a:gd name="T48" fmla="*/ 70 w 242"/>
                <a:gd name="T49" fmla="*/ 145 h 242"/>
                <a:gd name="T50" fmla="*/ 73 w 242"/>
                <a:gd name="T51" fmla="*/ 151 h 242"/>
                <a:gd name="T52" fmla="*/ 72 w 242"/>
                <a:gd name="T53" fmla="*/ 158 h 242"/>
                <a:gd name="T54" fmla="*/ 68 w 242"/>
                <a:gd name="T55" fmla="*/ 170 h 242"/>
                <a:gd name="T56" fmla="*/ 61 w 242"/>
                <a:gd name="T57" fmla="*/ 176 h 242"/>
                <a:gd name="T58" fmla="*/ 41 w 242"/>
                <a:gd name="T59" fmla="*/ 172 h 242"/>
                <a:gd name="T60" fmla="*/ 36 w 242"/>
                <a:gd name="T61" fmla="*/ 173 h 242"/>
                <a:gd name="T62" fmla="*/ 36 w 242"/>
                <a:gd name="T63" fmla="*/ 178 h 242"/>
                <a:gd name="T64" fmla="*/ 40 w 242"/>
                <a:gd name="T65" fmla="*/ 188 h 242"/>
                <a:gd name="T66" fmla="*/ 63 w 242"/>
                <a:gd name="T67" fmla="*/ 215 h 242"/>
                <a:gd name="T68" fmla="*/ 78 w 242"/>
                <a:gd name="T69" fmla="*/ 226 h 242"/>
                <a:gd name="T70" fmla="*/ 127 w 242"/>
                <a:gd name="T71" fmla="*/ 242 h 242"/>
                <a:gd name="T72" fmla="*/ 143 w 242"/>
                <a:gd name="T73" fmla="*/ 240 h 242"/>
                <a:gd name="T74" fmla="*/ 180 w 242"/>
                <a:gd name="T75" fmla="*/ 224 h 242"/>
                <a:gd name="T76" fmla="*/ 213 w 242"/>
                <a:gd name="T77" fmla="*/ 195 h 242"/>
                <a:gd name="T78" fmla="*/ 233 w 242"/>
                <a:gd name="T79" fmla="*/ 149 h 242"/>
                <a:gd name="T80" fmla="*/ 242 w 242"/>
                <a:gd name="T81" fmla="*/ 90 h 242"/>
                <a:gd name="T82" fmla="*/ 238 w 242"/>
                <a:gd name="T83" fmla="*/ 63 h 242"/>
                <a:gd name="T84" fmla="*/ 221 w 242"/>
                <a:gd name="T85" fmla="*/ 2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2" h="242">
                  <a:moveTo>
                    <a:pt x="217" y="22"/>
                  </a:moveTo>
                  <a:lnTo>
                    <a:pt x="207" y="14"/>
                  </a:lnTo>
                  <a:lnTo>
                    <a:pt x="196" y="7"/>
                  </a:lnTo>
                  <a:lnTo>
                    <a:pt x="184" y="2"/>
                  </a:lnTo>
                  <a:lnTo>
                    <a:pt x="171" y="0"/>
                  </a:lnTo>
                  <a:lnTo>
                    <a:pt x="142" y="0"/>
                  </a:lnTo>
                  <a:lnTo>
                    <a:pt x="128" y="2"/>
                  </a:lnTo>
                  <a:lnTo>
                    <a:pt x="116" y="7"/>
                  </a:lnTo>
                  <a:lnTo>
                    <a:pt x="93" y="20"/>
                  </a:lnTo>
                  <a:lnTo>
                    <a:pt x="76" y="36"/>
                  </a:lnTo>
                  <a:lnTo>
                    <a:pt x="66" y="51"/>
                  </a:lnTo>
                  <a:lnTo>
                    <a:pt x="61" y="59"/>
                  </a:lnTo>
                  <a:lnTo>
                    <a:pt x="56" y="65"/>
                  </a:lnTo>
                  <a:lnTo>
                    <a:pt x="55" y="68"/>
                  </a:lnTo>
                  <a:lnTo>
                    <a:pt x="51" y="74"/>
                  </a:lnTo>
                  <a:lnTo>
                    <a:pt x="50" y="75"/>
                  </a:lnTo>
                  <a:lnTo>
                    <a:pt x="48" y="75"/>
                  </a:lnTo>
                  <a:lnTo>
                    <a:pt x="46" y="75"/>
                  </a:lnTo>
                  <a:lnTo>
                    <a:pt x="40" y="71"/>
                  </a:lnTo>
                  <a:lnTo>
                    <a:pt x="24" y="58"/>
                  </a:lnTo>
                  <a:lnTo>
                    <a:pt x="21" y="56"/>
                  </a:lnTo>
                  <a:lnTo>
                    <a:pt x="17" y="55"/>
                  </a:lnTo>
                  <a:lnTo>
                    <a:pt x="15" y="55"/>
                  </a:lnTo>
                  <a:lnTo>
                    <a:pt x="9" y="57"/>
                  </a:lnTo>
                  <a:lnTo>
                    <a:pt x="4" y="62"/>
                  </a:lnTo>
                  <a:lnTo>
                    <a:pt x="3" y="64"/>
                  </a:lnTo>
                  <a:lnTo>
                    <a:pt x="1" y="67"/>
                  </a:lnTo>
                  <a:lnTo>
                    <a:pt x="0" y="70"/>
                  </a:lnTo>
                  <a:lnTo>
                    <a:pt x="0" y="72"/>
                  </a:lnTo>
                  <a:lnTo>
                    <a:pt x="0" y="75"/>
                  </a:lnTo>
                  <a:lnTo>
                    <a:pt x="2" y="83"/>
                  </a:lnTo>
                  <a:lnTo>
                    <a:pt x="5" y="90"/>
                  </a:lnTo>
                  <a:lnTo>
                    <a:pt x="9" y="97"/>
                  </a:lnTo>
                  <a:lnTo>
                    <a:pt x="15" y="102"/>
                  </a:lnTo>
                  <a:lnTo>
                    <a:pt x="32" y="112"/>
                  </a:lnTo>
                  <a:lnTo>
                    <a:pt x="34" y="114"/>
                  </a:lnTo>
                  <a:lnTo>
                    <a:pt x="36" y="117"/>
                  </a:lnTo>
                  <a:lnTo>
                    <a:pt x="37" y="119"/>
                  </a:lnTo>
                  <a:lnTo>
                    <a:pt x="36" y="121"/>
                  </a:lnTo>
                  <a:lnTo>
                    <a:pt x="32" y="126"/>
                  </a:lnTo>
                  <a:lnTo>
                    <a:pt x="29" y="128"/>
                  </a:lnTo>
                  <a:lnTo>
                    <a:pt x="26" y="132"/>
                  </a:lnTo>
                  <a:lnTo>
                    <a:pt x="26" y="133"/>
                  </a:lnTo>
                  <a:lnTo>
                    <a:pt x="27" y="134"/>
                  </a:lnTo>
                  <a:lnTo>
                    <a:pt x="28" y="134"/>
                  </a:lnTo>
                  <a:lnTo>
                    <a:pt x="38" y="134"/>
                  </a:lnTo>
                  <a:lnTo>
                    <a:pt x="43" y="135"/>
                  </a:lnTo>
                  <a:lnTo>
                    <a:pt x="59" y="139"/>
                  </a:lnTo>
                  <a:lnTo>
                    <a:pt x="67" y="143"/>
                  </a:lnTo>
                  <a:lnTo>
                    <a:pt x="70" y="145"/>
                  </a:lnTo>
                  <a:lnTo>
                    <a:pt x="72" y="148"/>
                  </a:lnTo>
                  <a:lnTo>
                    <a:pt x="73" y="151"/>
                  </a:lnTo>
                  <a:lnTo>
                    <a:pt x="73" y="154"/>
                  </a:lnTo>
                  <a:lnTo>
                    <a:pt x="72" y="158"/>
                  </a:lnTo>
                  <a:lnTo>
                    <a:pt x="70" y="166"/>
                  </a:lnTo>
                  <a:lnTo>
                    <a:pt x="68" y="170"/>
                  </a:lnTo>
                  <a:lnTo>
                    <a:pt x="63" y="175"/>
                  </a:lnTo>
                  <a:lnTo>
                    <a:pt x="61" y="176"/>
                  </a:lnTo>
                  <a:lnTo>
                    <a:pt x="57" y="176"/>
                  </a:lnTo>
                  <a:lnTo>
                    <a:pt x="41" y="172"/>
                  </a:lnTo>
                  <a:lnTo>
                    <a:pt x="38" y="172"/>
                  </a:lnTo>
                  <a:lnTo>
                    <a:pt x="36" y="173"/>
                  </a:lnTo>
                  <a:lnTo>
                    <a:pt x="36" y="175"/>
                  </a:lnTo>
                  <a:lnTo>
                    <a:pt x="36" y="178"/>
                  </a:lnTo>
                  <a:lnTo>
                    <a:pt x="37" y="181"/>
                  </a:lnTo>
                  <a:lnTo>
                    <a:pt x="40" y="188"/>
                  </a:lnTo>
                  <a:lnTo>
                    <a:pt x="48" y="200"/>
                  </a:lnTo>
                  <a:lnTo>
                    <a:pt x="63" y="215"/>
                  </a:lnTo>
                  <a:lnTo>
                    <a:pt x="73" y="223"/>
                  </a:lnTo>
                  <a:lnTo>
                    <a:pt x="78" y="226"/>
                  </a:lnTo>
                  <a:lnTo>
                    <a:pt x="111" y="240"/>
                  </a:lnTo>
                  <a:lnTo>
                    <a:pt x="127" y="242"/>
                  </a:lnTo>
                  <a:lnTo>
                    <a:pt x="135" y="241"/>
                  </a:lnTo>
                  <a:lnTo>
                    <a:pt x="143" y="240"/>
                  </a:lnTo>
                  <a:lnTo>
                    <a:pt x="152" y="237"/>
                  </a:lnTo>
                  <a:lnTo>
                    <a:pt x="180" y="224"/>
                  </a:lnTo>
                  <a:lnTo>
                    <a:pt x="198" y="211"/>
                  </a:lnTo>
                  <a:lnTo>
                    <a:pt x="213" y="195"/>
                  </a:lnTo>
                  <a:lnTo>
                    <a:pt x="219" y="185"/>
                  </a:lnTo>
                  <a:lnTo>
                    <a:pt x="233" y="149"/>
                  </a:lnTo>
                  <a:lnTo>
                    <a:pt x="239" y="123"/>
                  </a:lnTo>
                  <a:lnTo>
                    <a:pt x="242" y="90"/>
                  </a:lnTo>
                  <a:lnTo>
                    <a:pt x="241" y="81"/>
                  </a:lnTo>
                  <a:lnTo>
                    <a:pt x="238" y="63"/>
                  </a:lnTo>
                  <a:lnTo>
                    <a:pt x="229" y="40"/>
                  </a:lnTo>
                  <a:lnTo>
                    <a:pt x="221" y="27"/>
                  </a:lnTo>
                  <a:lnTo>
                    <a:pt x="217"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8" name="Freeform 8">
              <a:extLst>
                <a:ext uri="{FF2B5EF4-FFF2-40B4-BE49-F238E27FC236}">
                  <a16:creationId xmlns:a16="http://schemas.microsoft.com/office/drawing/2014/main" id="{F726513A-948E-875C-FF53-080D4AA7251B}"/>
                </a:ext>
              </a:extLst>
            </p:cNvPr>
            <p:cNvSpPr>
              <a:spLocks/>
            </p:cNvSpPr>
            <p:nvPr/>
          </p:nvSpPr>
          <p:spPr bwMode="auto">
            <a:xfrm>
              <a:off x="2438" y="3095"/>
              <a:ext cx="277" cy="380"/>
            </a:xfrm>
            <a:custGeom>
              <a:avLst/>
              <a:gdLst>
                <a:gd name="T0" fmla="*/ 137 w 277"/>
                <a:gd name="T1" fmla="*/ 0 h 380"/>
                <a:gd name="T2" fmla="*/ 118 w 277"/>
                <a:gd name="T3" fmla="*/ 2 h 380"/>
                <a:gd name="T4" fmla="*/ 106 w 277"/>
                <a:gd name="T5" fmla="*/ 6 h 380"/>
                <a:gd name="T6" fmla="*/ 66 w 277"/>
                <a:gd name="T7" fmla="*/ 37 h 380"/>
                <a:gd name="T8" fmla="*/ 45 w 277"/>
                <a:gd name="T9" fmla="*/ 58 h 380"/>
                <a:gd name="T10" fmla="*/ 40 w 277"/>
                <a:gd name="T11" fmla="*/ 66 h 380"/>
                <a:gd name="T12" fmla="*/ 22 w 277"/>
                <a:gd name="T13" fmla="*/ 103 h 380"/>
                <a:gd name="T14" fmla="*/ 12 w 277"/>
                <a:gd name="T15" fmla="*/ 134 h 380"/>
                <a:gd name="T16" fmla="*/ 1 w 277"/>
                <a:gd name="T17" fmla="*/ 195 h 380"/>
                <a:gd name="T18" fmla="*/ 0 w 277"/>
                <a:gd name="T19" fmla="*/ 221 h 380"/>
                <a:gd name="T20" fmla="*/ 2 w 277"/>
                <a:gd name="T21" fmla="*/ 245 h 380"/>
                <a:gd name="T22" fmla="*/ 10 w 277"/>
                <a:gd name="T23" fmla="*/ 269 h 380"/>
                <a:gd name="T24" fmla="*/ 21 w 277"/>
                <a:gd name="T25" fmla="*/ 293 h 380"/>
                <a:gd name="T26" fmla="*/ 42 w 277"/>
                <a:gd name="T27" fmla="*/ 324 h 380"/>
                <a:gd name="T28" fmla="*/ 58 w 277"/>
                <a:gd name="T29" fmla="*/ 340 h 380"/>
                <a:gd name="T30" fmla="*/ 66 w 277"/>
                <a:gd name="T31" fmla="*/ 346 h 380"/>
                <a:gd name="T32" fmla="*/ 84 w 277"/>
                <a:gd name="T33" fmla="*/ 356 h 380"/>
                <a:gd name="T34" fmla="*/ 147 w 277"/>
                <a:gd name="T35" fmla="*/ 377 h 380"/>
                <a:gd name="T36" fmla="*/ 164 w 277"/>
                <a:gd name="T37" fmla="*/ 380 h 380"/>
                <a:gd name="T38" fmla="*/ 181 w 277"/>
                <a:gd name="T39" fmla="*/ 380 h 380"/>
                <a:gd name="T40" fmla="*/ 199 w 277"/>
                <a:gd name="T41" fmla="*/ 375 h 380"/>
                <a:gd name="T42" fmla="*/ 229 w 277"/>
                <a:gd name="T43" fmla="*/ 360 h 380"/>
                <a:gd name="T44" fmla="*/ 248 w 277"/>
                <a:gd name="T45" fmla="*/ 346 h 380"/>
                <a:gd name="T46" fmla="*/ 259 w 277"/>
                <a:gd name="T47" fmla="*/ 335 h 380"/>
                <a:gd name="T48" fmla="*/ 262 w 277"/>
                <a:gd name="T49" fmla="*/ 331 h 380"/>
                <a:gd name="T50" fmla="*/ 267 w 277"/>
                <a:gd name="T51" fmla="*/ 322 h 380"/>
                <a:gd name="T52" fmla="*/ 274 w 277"/>
                <a:gd name="T53" fmla="*/ 302 h 380"/>
                <a:gd name="T54" fmla="*/ 277 w 277"/>
                <a:gd name="T55" fmla="*/ 279 h 380"/>
                <a:gd name="T56" fmla="*/ 277 w 277"/>
                <a:gd name="T57" fmla="*/ 269 h 380"/>
                <a:gd name="T58" fmla="*/ 274 w 277"/>
                <a:gd name="T59" fmla="*/ 251 h 380"/>
                <a:gd name="T60" fmla="*/ 273 w 277"/>
                <a:gd name="T61" fmla="*/ 247 h 380"/>
                <a:gd name="T62" fmla="*/ 271 w 277"/>
                <a:gd name="T63" fmla="*/ 244 h 380"/>
                <a:gd name="T64" fmla="*/ 260 w 277"/>
                <a:gd name="T65" fmla="*/ 231 h 380"/>
                <a:gd name="T66" fmla="*/ 221 w 277"/>
                <a:gd name="T67" fmla="*/ 204 h 380"/>
                <a:gd name="T68" fmla="*/ 190 w 277"/>
                <a:gd name="T69" fmla="*/ 190 h 380"/>
                <a:gd name="T70" fmla="*/ 186 w 277"/>
                <a:gd name="T71" fmla="*/ 186 h 380"/>
                <a:gd name="T72" fmla="*/ 182 w 277"/>
                <a:gd name="T73" fmla="*/ 182 h 380"/>
                <a:gd name="T74" fmla="*/ 180 w 277"/>
                <a:gd name="T75" fmla="*/ 177 h 380"/>
                <a:gd name="T76" fmla="*/ 178 w 277"/>
                <a:gd name="T77" fmla="*/ 171 h 380"/>
                <a:gd name="T78" fmla="*/ 177 w 277"/>
                <a:gd name="T79" fmla="*/ 165 h 380"/>
                <a:gd name="T80" fmla="*/ 177 w 277"/>
                <a:gd name="T81" fmla="*/ 151 h 380"/>
                <a:gd name="T82" fmla="*/ 181 w 277"/>
                <a:gd name="T83" fmla="*/ 131 h 380"/>
                <a:gd name="T84" fmla="*/ 183 w 277"/>
                <a:gd name="T85" fmla="*/ 125 h 380"/>
                <a:gd name="T86" fmla="*/ 206 w 277"/>
                <a:gd name="T87" fmla="*/ 86 h 380"/>
                <a:gd name="T88" fmla="*/ 208 w 277"/>
                <a:gd name="T89" fmla="*/ 80 h 380"/>
                <a:gd name="T90" fmla="*/ 210 w 277"/>
                <a:gd name="T91" fmla="*/ 69 h 380"/>
                <a:gd name="T92" fmla="*/ 211 w 277"/>
                <a:gd name="T93" fmla="*/ 51 h 380"/>
                <a:gd name="T94" fmla="*/ 208 w 277"/>
                <a:gd name="T95" fmla="*/ 40 h 380"/>
                <a:gd name="T96" fmla="*/ 206 w 277"/>
                <a:gd name="T97" fmla="*/ 35 h 380"/>
                <a:gd name="T98" fmla="*/ 200 w 277"/>
                <a:gd name="T99" fmla="*/ 26 h 380"/>
                <a:gd name="T100" fmla="*/ 191 w 277"/>
                <a:gd name="T101" fmla="*/ 17 h 380"/>
                <a:gd name="T102" fmla="*/ 181 w 277"/>
                <a:gd name="T103" fmla="*/ 10 h 380"/>
                <a:gd name="T104" fmla="*/ 171 w 277"/>
                <a:gd name="T105" fmla="*/ 4 h 380"/>
                <a:gd name="T106" fmla="*/ 160 w 277"/>
                <a:gd name="T107" fmla="*/ 1 h 380"/>
                <a:gd name="T108" fmla="*/ 154 w 277"/>
                <a:gd name="T109" fmla="*/ 0 h 380"/>
                <a:gd name="T110" fmla="*/ 137 w 277"/>
                <a:gd name="T11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380">
                  <a:moveTo>
                    <a:pt x="137" y="0"/>
                  </a:moveTo>
                  <a:lnTo>
                    <a:pt x="118" y="2"/>
                  </a:lnTo>
                  <a:lnTo>
                    <a:pt x="106" y="6"/>
                  </a:lnTo>
                  <a:lnTo>
                    <a:pt x="66" y="37"/>
                  </a:lnTo>
                  <a:lnTo>
                    <a:pt x="45" y="58"/>
                  </a:lnTo>
                  <a:lnTo>
                    <a:pt x="40" y="66"/>
                  </a:lnTo>
                  <a:lnTo>
                    <a:pt x="22" y="103"/>
                  </a:lnTo>
                  <a:lnTo>
                    <a:pt x="12" y="134"/>
                  </a:lnTo>
                  <a:lnTo>
                    <a:pt x="1" y="195"/>
                  </a:lnTo>
                  <a:lnTo>
                    <a:pt x="0" y="221"/>
                  </a:lnTo>
                  <a:lnTo>
                    <a:pt x="2" y="245"/>
                  </a:lnTo>
                  <a:lnTo>
                    <a:pt x="10" y="269"/>
                  </a:lnTo>
                  <a:lnTo>
                    <a:pt x="21" y="293"/>
                  </a:lnTo>
                  <a:lnTo>
                    <a:pt x="42" y="324"/>
                  </a:lnTo>
                  <a:lnTo>
                    <a:pt x="58" y="340"/>
                  </a:lnTo>
                  <a:lnTo>
                    <a:pt x="66" y="346"/>
                  </a:lnTo>
                  <a:lnTo>
                    <a:pt x="84" y="356"/>
                  </a:lnTo>
                  <a:lnTo>
                    <a:pt x="147" y="377"/>
                  </a:lnTo>
                  <a:lnTo>
                    <a:pt x="164" y="380"/>
                  </a:lnTo>
                  <a:lnTo>
                    <a:pt x="181" y="380"/>
                  </a:lnTo>
                  <a:lnTo>
                    <a:pt x="199" y="375"/>
                  </a:lnTo>
                  <a:lnTo>
                    <a:pt x="229" y="360"/>
                  </a:lnTo>
                  <a:lnTo>
                    <a:pt x="248" y="346"/>
                  </a:lnTo>
                  <a:lnTo>
                    <a:pt x="259" y="335"/>
                  </a:lnTo>
                  <a:lnTo>
                    <a:pt x="262" y="331"/>
                  </a:lnTo>
                  <a:lnTo>
                    <a:pt x="267" y="322"/>
                  </a:lnTo>
                  <a:lnTo>
                    <a:pt x="274" y="302"/>
                  </a:lnTo>
                  <a:lnTo>
                    <a:pt x="277" y="279"/>
                  </a:lnTo>
                  <a:lnTo>
                    <a:pt x="277" y="269"/>
                  </a:lnTo>
                  <a:lnTo>
                    <a:pt x="274" y="251"/>
                  </a:lnTo>
                  <a:lnTo>
                    <a:pt x="273" y="247"/>
                  </a:lnTo>
                  <a:lnTo>
                    <a:pt x="271" y="244"/>
                  </a:lnTo>
                  <a:lnTo>
                    <a:pt x="260" y="231"/>
                  </a:lnTo>
                  <a:lnTo>
                    <a:pt x="221" y="204"/>
                  </a:lnTo>
                  <a:lnTo>
                    <a:pt x="190" y="190"/>
                  </a:lnTo>
                  <a:lnTo>
                    <a:pt x="186" y="186"/>
                  </a:lnTo>
                  <a:lnTo>
                    <a:pt x="182" y="182"/>
                  </a:lnTo>
                  <a:lnTo>
                    <a:pt x="180" y="177"/>
                  </a:lnTo>
                  <a:lnTo>
                    <a:pt x="178" y="171"/>
                  </a:lnTo>
                  <a:lnTo>
                    <a:pt x="177" y="165"/>
                  </a:lnTo>
                  <a:lnTo>
                    <a:pt x="177" y="151"/>
                  </a:lnTo>
                  <a:lnTo>
                    <a:pt x="181" y="131"/>
                  </a:lnTo>
                  <a:lnTo>
                    <a:pt x="183" y="125"/>
                  </a:lnTo>
                  <a:lnTo>
                    <a:pt x="206" y="86"/>
                  </a:lnTo>
                  <a:lnTo>
                    <a:pt x="208" y="80"/>
                  </a:lnTo>
                  <a:lnTo>
                    <a:pt x="210" y="69"/>
                  </a:lnTo>
                  <a:lnTo>
                    <a:pt x="211" y="51"/>
                  </a:lnTo>
                  <a:lnTo>
                    <a:pt x="208" y="40"/>
                  </a:lnTo>
                  <a:lnTo>
                    <a:pt x="206" y="35"/>
                  </a:lnTo>
                  <a:lnTo>
                    <a:pt x="200" y="26"/>
                  </a:lnTo>
                  <a:lnTo>
                    <a:pt x="191" y="17"/>
                  </a:lnTo>
                  <a:lnTo>
                    <a:pt x="181" y="10"/>
                  </a:lnTo>
                  <a:lnTo>
                    <a:pt x="171" y="4"/>
                  </a:lnTo>
                  <a:lnTo>
                    <a:pt x="160" y="1"/>
                  </a:lnTo>
                  <a:lnTo>
                    <a:pt x="154" y="0"/>
                  </a:lnTo>
                  <a:lnTo>
                    <a:pt x="13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9" name="Freeform 9">
              <a:extLst>
                <a:ext uri="{FF2B5EF4-FFF2-40B4-BE49-F238E27FC236}">
                  <a16:creationId xmlns:a16="http://schemas.microsoft.com/office/drawing/2014/main" id="{33DD8DB8-8726-76C6-33B3-DCA3EB84B9B0}"/>
                </a:ext>
              </a:extLst>
            </p:cNvPr>
            <p:cNvSpPr>
              <a:spLocks/>
            </p:cNvSpPr>
            <p:nvPr/>
          </p:nvSpPr>
          <p:spPr bwMode="auto">
            <a:xfrm>
              <a:off x="2564" y="3123"/>
              <a:ext cx="369" cy="232"/>
            </a:xfrm>
            <a:custGeom>
              <a:avLst/>
              <a:gdLst>
                <a:gd name="T0" fmla="*/ 275 w 369"/>
                <a:gd name="T1" fmla="*/ 143 h 232"/>
                <a:gd name="T2" fmla="*/ 237 w 369"/>
                <a:gd name="T3" fmla="*/ 81 h 232"/>
                <a:gd name="T4" fmla="*/ 202 w 369"/>
                <a:gd name="T5" fmla="*/ 41 h 232"/>
                <a:gd name="T6" fmla="*/ 161 w 369"/>
                <a:gd name="T7" fmla="*/ 18 h 232"/>
                <a:gd name="T8" fmla="*/ 116 w 369"/>
                <a:gd name="T9" fmla="*/ 9 h 232"/>
                <a:gd name="T10" fmla="*/ 40 w 369"/>
                <a:gd name="T11" fmla="*/ 7 h 232"/>
                <a:gd name="T12" fmla="*/ 36 w 369"/>
                <a:gd name="T13" fmla="*/ 5 h 232"/>
                <a:gd name="T14" fmla="*/ 34 w 369"/>
                <a:gd name="T15" fmla="*/ 2 h 232"/>
                <a:gd name="T16" fmla="*/ 33 w 369"/>
                <a:gd name="T17" fmla="*/ 0 h 232"/>
                <a:gd name="T18" fmla="*/ 29 w 369"/>
                <a:gd name="T19" fmla="*/ 2 h 232"/>
                <a:gd name="T20" fmla="*/ 6 w 369"/>
                <a:gd name="T21" fmla="*/ 23 h 232"/>
                <a:gd name="T22" fmla="*/ 0 w 369"/>
                <a:gd name="T23" fmla="*/ 33 h 232"/>
                <a:gd name="T24" fmla="*/ 0 w 369"/>
                <a:gd name="T25" fmla="*/ 38 h 232"/>
                <a:gd name="T26" fmla="*/ 11 w 369"/>
                <a:gd name="T27" fmla="*/ 51 h 232"/>
                <a:gd name="T28" fmla="*/ 32 w 369"/>
                <a:gd name="T29" fmla="*/ 61 h 232"/>
                <a:gd name="T30" fmla="*/ 65 w 369"/>
                <a:gd name="T31" fmla="*/ 64 h 232"/>
                <a:gd name="T32" fmla="*/ 140 w 369"/>
                <a:gd name="T33" fmla="*/ 53 h 232"/>
                <a:gd name="T34" fmla="*/ 172 w 369"/>
                <a:gd name="T35" fmla="*/ 59 h 232"/>
                <a:gd name="T36" fmla="*/ 198 w 369"/>
                <a:gd name="T37" fmla="*/ 76 h 232"/>
                <a:gd name="T38" fmla="*/ 249 w 369"/>
                <a:gd name="T39" fmla="*/ 141 h 232"/>
                <a:gd name="T40" fmla="*/ 255 w 369"/>
                <a:gd name="T41" fmla="*/ 152 h 232"/>
                <a:gd name="T42" fmla="*/ 255 w 369"/>
                <a:gd name="T43" fmla="*/ 160 h 232"/>
                <a:gd name="T44" fmla="*/ 250 w 369"/>
                <a:gd name="T45" fmla="*/ 167 h 232"/>
                <a:gd name="T46" fmla="*/ 237 w 369"/>
                <a:gd name="T47" fmla="*/ 173 h 232"/>
                <a:gd name="T48" fmla="*/ 217 w 369"/>
                <a:gd name="T49" fmla="*/ 176 h 232"/>
                <a:gd name="T50" fmla="*/ 212 w 369"/>
                <a:gd name="T51" fmla="*/ 178 h 232"/>
                <a:gd name="T52" fmla="*/ 210 w 369"/>
                <a:gd name="T53" fmla="*/ 182 h 232"/>
                <a:gd name="T54" fmla="*/ 214 w 369"/>
                <a:gd name="T55" fmla="*/ 194 h 232"/>
                <a:gd name="T56" fmla="*/ 222 w 369"/>
                <a:gd name="T57" fmla="*/ 205 h 232"/>
                <a:gd name="T58" fmla="*/ 227 w 369"/>
                <a:gd name="T59" fmla="*/ 207 h 232"/>
                <a:gd name="T60" fmla="*/ 232 w 369"/>
                <a:gd name="T61" fmla="*/ 206 h 232"/>
                <a:gd name="T62" fmla="*/ 279 w 369"/>
                <a:gd name="T63" fmla="*/ 176 h 232"/>
                <a:gd name="T64" fmla="*/ 288 w 369"/>
                <a:gd name="T65" fmla="*/ 178 h 232"/>
                <a:gd name="T66" fmla="*/ 301 w 369"/>
                <a:gd name="T67" fmla="*/ 198 h 232"/>
                <a:gd name="T68" fmla="*/ 309 w 369"/>
                <a:gd name="T69" fmla="*/ 222 h 232"/>
                <a:gd name="T70" fmla="*/ 313 w 369"/>
                <a:gd name="T71" fmla="*/ 228 h 232"/>
                <a:gd name="T72" fmla="*/ 323 w 369"/>
                <a:gd name="T73" fmla="*/ 231 h 232"/>
                <a:gd name="T74" fmla="*/ 331 w 369"/>
                <a:gd name="T75" fmla="*/ 231 h 232"/>
                <a:gd name="T76" fmla="*/ 340 w 369"/>
                <a:gd name="T77" fmla="*/ 228 h 232"/>
                <a:gd name="T78" fmla="*/ 343 w 369"/>
                <a:gd name="T79" fmla="*/ 224 h 232"/>
                <a:gd name="T80" fmla="*/ 346 w 369"/>
                <a:gd name="T81" fmla="*/ 213 h 232"/>
                <a:gd name="T82" fmla="*/ 343 w 369"/>
                <a:gd name="T83" fmla="*/ 203 h 232"/>
                <a:gd name="T84" fmla="*/ 335 w 369"/>
                <a:gd name="T85" fmla="*/ 196 h 232"/>
                <a:gd name="T86" fmla="*/ 316 w 369"/>
                <a:gd name="T87" fmla="*/ 185 h 232"/>
                <a:gd name="T88" fmla="*/ 307 w 369"/>
                <a:gd name="T89" fmla="*/ 175 h 232"/>
                <a:gd name="T90" fmla="*/ 306 w 369"/>
                <a:gd name="T91" fmla="*/ 170 h 232"/>
                <a:gd name="T92" fmla="*/ 311 w 369"/>
                <a:gd name="T93" fmla="*/ 168 h 232"/>
                <a:gd name="T94" fmla="*/ 319 w 369"/>
                <a:gd name="T95" fmla="*/ 166 h 232"/>
                <a:gd name="T96" fmla="*/ 328 w 369"/>
                <a:gd name="T97" fmla="*/ 168 h 232"/>
                <a:gd name="T98" fmla="*/ 347 w 369"/>
                <a:gd name="T99" fmla="*/ 179 h 232"/>
                <a:gd name="T100" fmla="*/ 353 w 369"/>
                <a:gd name="T101" fmla="*/ 179 h 232"/>
                <a:gd name="T102" fmla="*/ 362 w 369"/>
                <a:gd name="T103" fmla="*/ 175 h 232"/>
                <a:gd name="T104" fmla="*/ 368 w 369"/>
                <a:gd name="T105" fmla="*/ 169 h 232"/>
                <a:gd name="T106" fmla="*/ 369 w 369"/>
                <a:gd name="T107" fmla="*/ 164 h 232"/>
                <a:gd name="T108" fmla="*/ 368 w 369"/>
                <a:gd name="T109" fmla="*/ 159 h 232"/>
                <a:gd name="T110" fmla="*/ 362 w 369"/>
                <a:gd name="T111" fmla="*/ 151 h 232"/>
                <a:gd name="T112" fmla="*/ 354 w 369"/>
                <a:gd name="T113" fmla="*/ 145 h 232"/>
                <a:gd name="T114" fmla="*/ 323 w 369"/>
                <a:gd name="T115" fmla="*/ 143 h 232"/>
                <a:gd name="T116" fmla="*/ 297 w 369"/>
                <a:gd name="T117" fmla="*/ 152 h 232"/>
                <a:gd name="T118" fmla="*/ 289 w 369"/>
                <a:gd name="T119" fmla="*/ 152 h 232"/>
                <a:gd name="T120" fmla="*/ 283 w 369"/>
                <a:gd name="T121" fmla="*/ 15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232">
                  <a:moveTo>
                    <a:pt x="280" y="148"/>
                  </a:moveTo>
                  <a:lnTo>
                    <a:pt x="275" y="143"/>
                  </a:lnTo>
                  <a:lnTo>
                    <a:pt x="265" y="130"/>
                  </a:lnTo>
                  <a:lnTo>
                    <a:pt x="237" y="81"/>
                  </a:lnTo>
                  <a:lnTo>
                    <a:pt x="226" y="65"/>
                  </a:lnTo>
                  <a:lnTo>
                    <a:pt x="202" y="41"/>
                  </a:lnTo>
                  <a:lnTo>
                    <a:pt x="182" y="27"/>
                  </a:lnTo>
                  <a:lnTo>
                    <a:pt x="161" y="18"/>
                  </a:lnTo>
                  <a:lnTo>
                    <a:pt x="147" y="13"/>
                  </a:lnTo>
                  <a:lnTo>
                    <a:pt x="116" y="9"/>
                  </a:lnTo>
                  <a:lnTo>
                    <a:pt x="46" y="8"/>
                  </a:lnTo>
                  <a:lnTo>
                    <a:pt x="40" y="7"/>
                  </a:lnTo>
                  <a:lnTo>
                    <a:pt x="37" y="6"/>
                  </a:lnTo>
                  <a:lnTo>
                    <a:pt x="36" y="5"/>
                  </a:lnTo>
                  <a:lnTo>
                    <a:pt x="34" y="3"/>
                  </a:lnTo>
                  <a:lnTo>
                    <a:pt x="34" y="2"/>
                  </a:lnTo>
                  <a:lnTo>
                    <a:pt x="34" y="1"/>
                  </a:lnTo>
                  <a:lnTo>
                    <a:pt x="33" y="0"/>
                  </a:lnTo>
                  <a:lnTo>
                    <a:pt x="32" y="0"/>
                  </a:lnTo>
                  <a:lnTo>
                    <a:pt x="29" y="2"/>
                  </a:lnTo>
                  <a:lnTo>
                    <a:pt x="21" y="8"/>
                  </a:lnTo>
                  <a:lnTo>
                    <a:pt x="6" y="23"/>
                  </a:lnTo>
                  <a:lnTo>
                    <a:pt x="2" y="28"/>
                  </a:lnTo>
                  <a:lnTo>
                    <a:pt x="0" y="33"/>
                  </a:lnTo>
                  <a:lnTo>
                    <a:pt x="0" y="36"/>
                  </a:lnTo>
                  <a:lnTo>
                    <a:pt x="0" y="38"/>
                  </a:lnTo>
                  <a:lnTo>
                    <a:pt x="2" y="42"/>
                  </a:lnTo>
                  <a:lnTo>
                    <a:pt x="11" y="51"/>
                  </a:lnTo>
                  <a:lnTo>
                    <a:pt x="18" y="55"/>
                  </a:lnTo>
                  <a:lnTo>
                    <a:pt x="32" y="61"/>
                  </a:lnTo>
                  <a:lnTo>
                    <a:pt x="48" y="65"/>
                  </a:lnTo>
                  <a:lnTo>
                    <a:pt x="65" y="64"/>
                  </a:lnTo>
                  <a:lnTo>
                    <a:pt x="114" y="53"/>
                  </a:lnTo>
                  <a:lnTo>
                    <a:pt x="140" y="53"/>
                  </a:lnTo>
                  <a:lnTo>
                    <a:pt x="156" y="55"/>
                  </a:lnTo>
                  <a:lnTo>
                    <a:pt x="172" y="59"/>
                  </a:lnTo>
                  <a:lnTo>
                    <a:pt x="185" y="65"/>
                  </a:lnTo>
                  <a:lnTo>
                    <a:pt x="198" y="76"/>
                  </a:lnTo>
                  <a:lnTo>
                    <a:pt x="210" y="90"/>
                  </a:lnTo>
                  <a:lnTo>
                    <a:pt x="249" y="141"/>
                  </a:lnTo>
                  <a:lnTo>
                    <a:pt x="254" y="149"/>
                  </a:lnTo>
                  <a:lnTo>
                    <a:pt x="255" y="152"/>
                  </a:lnTo>
                  <a:lnTo>
                    <a:pt x="256" y="158"/>
                  </a:lnTo>
                  <a:lnTo>
                    <a:pt x="255" y="160"/>
                  </a:lnTo>
                  <a:lnTo>
                    <a:pt x="252" y="165"/>
                  </a:lnTo>
                  <a:lnTo>
                    <a:pt x="250" y="167"/>
                  </a:lnTo>
                  <a:lnTo>
                    <a:pt x="245" y="170"/>
                  </a:lnTo>
                  <a:lnTo>
                    <a:pt x="237" y="173"/>
                  </a:lnTo>
                  <a:lnTo>
                    <a:pt x="232" y="173"/>
                  </a:lnTo>
                  <a:lnTo>
                    <a:pt x="217" y="176"/>
                  </a:lnTo>
                  <a:lnTo>
                    <a:pt x="213" y="178"/>
                  </a:lnTo>
                  <a:lnTo>
                    <a:pt x="212" y="178"/>
                  </a:lnTo>
                  <a:lnTo>
                    <a:pt x="211" y="179"/>
                  </a:lnTo>
                  <a:lnTo>
                    <a:pt x="210" y="182"/>
                  </a:lnTo>
                  <a:lnTo>
                    <a:pt x="211" y="186"/>
                  </a:lnTo>
                  <a:lnTo>
                    <a:pt x="214" y="194"/>
                  </a:lnTo>
                  <a:lnTo>
                    <a:pt x="216" y="198"/>
                  </a:lnTo>
                  <a:lnTo>
                    <a:pt x="222" y="205"/>
                  </a:lnTo>
                  <a:lnTo>
                    <a:pt x="225" y="207"/>
                  </a:lnTo>
                  <a:lnTo>
                    <a:pt x="227" y="207"/>
                  </a:lnTo>
                  <a:lnTo>
                    <a:pt x="230" y="207"/>
                  </a:lnTo>
                  <a:lnTo>
                    <a:pt x="232" y="206"/>
                  </a:lnTo>
                  <a:lnTo>
                    <a:pt x="275" y="178"/>
                  </a:lnTo>
                  <a:lnTo>
                    <a:pt x="279" y="176"/>
                  </a:lnTo>
                  <a:lnTo>
                    <a:pt x="282" y="176"/>
                  </a:lnTo>
                  <a:lnTo>
                    <a:pt x="288" y="178"/>
                  </a:lnTo>
                  <a:lnTo>
                    <a:pt x="293" y="183"/>
                  </a:lnTo>
                  <a:lnTo>
                    <a:pt x="301" y="198"/>
                  </a:lnTo>
                  <a:lnTo>
                    <a:pt x="303" y="201"/>
                  </a:lnTo>
                  <a:lnTo>
                    <a:pt x="309" y="222"/>
                  </a:lnTo>
                  <a:lnTo>
                    <a:pt x="311" y="226"/>
                  </a:lnTo>
                  <a:lnTo>
                    <a:pt x="313" y="228"/>
                  </a:lnTo>
                  <a:lnTo>
                    <a:pt x="316" y="230"/>
                  </a:lnTo>
                  <a:lnTo>
                    <a:pt x="323" y="231"/>
                  </a:lnTo>
                  <a:lnTo>
                    <a:pt x="327" y="232"/>
                  </a:lnTo>
                  <a:lnTo>
                    <a:pt x="331" y="231"/>
                  </a:lnTo>
                  <a:lnTo>
                    <a:pt x="337" y="230"/>
                  </a:lnTo>
                  <a:lnTo>
                    <a:pt x="340" y="228"/>
                  </a:lnTo>
                  <a:lnTo>
                    <a:pt x="342" y="226"/>
                  </a:lnTo>
                  <a:lnTo>
                    <a:pt x="343" y="224"/>
                  </a:lnTo>
                  <a:lnTo>
                    <a:pt x="344" y="221"/>
                  </a:lnTo>
                  <a:lnTo>
                    <a:pt x="346" y="213"/>
                  </a:lnTo>
                  <a:lnTo>
                    <a:pt x="345" y="206"/>
                  </a:lnTo>
                  <a:lnTo>
                    <a:pt x="343" y="203"/>
                  </a:lnTo>
                  <a:lnTo>
                    <a:pt x="341" y="200"/>
                  </a:lnTo>
                  <a:lnTo>
                    <a:pt x="335" y="196"/>
                  </a:lnTo>
                  <a:lnTo>
                    <a:pt x="319" y="187"/>
                  </a:lnTo>
                  <a:lnTo>
                    <a:pt x="316" y="185"/>
                  </a:lnTo>
                  <a:lnTo>
                    <a:pt x="308" y="177"/>
                  </a:lnTo>
                  <a:lnTo>
                    <a:pt x="307" y="175"/>
                  </a:lnTo>
                  <a:lnTo>
                    <a:pt x="306" y="173"/>
                  </a:lnTo>
                  <a:lnTo>
                    <a:pt x="306" y="170"/>
                  </a:lnTo>
                  <a:lnTo>
                    <a:pt x="309" y="168"/>
                  </a:lnTo>
                  <a:lnTo>
                    <a:pt x="311" y="168"/>
                  </a:lnTo>
                  <a:lnTo>
                    <a:pt x="313" y="167"/>
                  </a:lnTo>
                  <a:lnTo>
                    <a:pt x="319" y="166"/>
                  </a:lnTo>
                  <a:lnTo>
                    <a:pt x="325" y="167"/>
                  </a:lnTo>
                  <a:lnTo>
                    <a:pt x="328" y="168"/>
                  </a:lnTo>
                  <a:lnTo>
                    <a:pt x="341" y="176"/>
                  </a:lnTo>
                  <a:lnTo>
                    <a:pt x="347" y="179"/>
                  </a:lnTo>
                  <a:lnTo>
                    <a:pt x="350" y="179"/>
                  </a:lnTo>
                  <a:lnTo>
                    <a:pt x="353" y="179"/>
                  </a:lnTo>
                  <a:lnTo>
                    <a:pt x="359" y="177"/>
                  </a:lnTo>
                  <a:lnTo>
                    <a:pt x="362" y="175"/>
                  </a:lnTo>
                  <a:lnTo>
                    <a:pt x="364" y="173"/>
                  </a:lnTo>
                  <a:lnTo>
                    <a:pt x="368" y="169"/>
                  </a:lnTo>
                  <a:lnTo>
                    <a:pt x="369" y="167"/>
                  </a:lnTo>
                  <a:lnTo>
                    <a:pt x="369" y="164"/>
                  </a:lnTo>
                  <a:lnTo>
                    <a:pt x="369" y="162"/>
                  </a:lnTo>
                  <a:lnTo>
                    <a:pt x="368" y="159"/>
                  </a:lnTo>
                  <a:lnTo>
                    <a:pt x="366" y="156"/>
                  </a:lnTo>
                  <a:lnTo>
                    <a:pt x="362" y="151"/>
                  </a:lnTo>
                  <a:lnTo>
                    <a:pt x="360" y="149"/>
                  </a:lnTo>
                  <a:lnTo>
                    <a:pt x="354" y="145"/>
                  </a:lnTo>
                  <a:lnTo>
                    <a:pt x="346" y="143"/>
                  </a:lnTo>
                  <a:lnTo>
                    <a:pt x="323" y="143"/>
                  </a:lnTo>
                  <a:lnTo>
                    <a:pt x="314" y="145"/>
                  </a:lnTo>
                  <a:lnTo>
                    <a:pt x="297" y="152"/>
                  </a:lnTo>
                  <a:lnTo>
                    <a:pt x="293" y="153"/>
                  </a:lnTo>
                  <a:lnTo>
                    <a:pt x="289" y="152"/>
                  </a:lnTo>
                  <a:lnTo>
                    <a:pt x="286" y="151"/>
                  </a:lnTo>
                  <a:lnTo>
                    <a:pt x="283" y="150"/>
                  </a:lnTo>
                  <a:lnTo>
                    <a:pt x="280"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0" name="Freeform 10">
              <a:extLst>
                <a:ext uri="{FF2B5EF4-FFF2-40B4-BE49-F238E27FC236}">
                  <a16:creationId xmlns:a16="http://schemas.microsoft.com/office/drawing/2014/main" id="{856CF34B-2DAE-58FD-57A0-68C4E1F2FF1B}"/>
                </a:ext>
              </a:extLst>
            </p:cNvPr>
            <p:cNvSpPr>
              <a:spLocks/>
            </p:cNvSpPr>
            <p:nvPr/>
          </p:nvSpPr>
          <p:spPr bwMode="auto">
            <a:xfrm>
              <a:off x="2270" y="2896"/>
              <a:ext cx="296" cy="307"/>
            </a:xfrm>
            <a:custGeom>
              <a:avLst/>
              <a:gdLst>
                <a:gd name="T0" fmla="*/ 65 w 296"/>
                <a:gd name="T1" fmla="*/ 18 h 307"/>
                <a:gd name="T2" fmla="*/ 56 w 296"/>
                <a:gd name="T3" fmla="*/ 71 h 307"/>
                <a:gd name="T4" fmla="*/ 50 w 296"/>
                <a:gd name="T5" fmla="*/ 85 h 307"/>
                <a:gd name="T6" fmla="*/ 16 w 296"/>
                <a:gd name="T7" fmla="*/ 138 h 307"/>
                <a:gd name="T8" fmla="*/ 0 w 296"/>
                <a:gd name="T9" fmla="*/ 201 h 307"/>
                <a:gd name="T10" fmla="*/ 4 w 296"/>
                <a:gd name="T11" fmla="*/ 227 h 307"/>
                <a:gd name="T12" fmla="*/ 19 w 296"/>
                <a:gd name="T13" fmla="*/ 267 h 307"/>
                <a:gd name="T14" fmla="*/ 28 w 296"/>
                <a:gd name="T15" fmla="*/ 277 h 307"/>
                <a:gd name="T16" fmla="*/ 52 w 296"/>
                <a:gd name="T17" fmla="*/ 290 h 307"/>
                <a:gd name="T18" fmla="*/ 92 w 296"/>
                <a:gd name="T19" fmla="*/ 297 h 307"/>
                <a:gd name="T20" fmla="*/ 220 w 296"/>
                <a:gd name="T21" fmla="*/ 307 h 307"/>
                <a:gd name="T22" fmla="*/ 260 w 296"/>
                <a:gd name="T23" fmla="*/ 298 h 307"/>
                <a:gd name="T24" fmla="*/ 282 w 296"/>
                <a:gd name="T25" fmla="*/ 280 h 307"/>
                <a:gd name="T26" fmla="*/ 294 w 296"/>
                <a:gd name="T27" fmla="*/ 263 h 307"/>
                <a:gd name="T28" fmla="*/ 296 w 296"/>
                <a:gd name="T29" fmla="*/ 253 h 307"/>
                <a:gd name="T30" fmla="*/ 291 w 296"/>
                <a:gd name="T31" fmla="*/ 236 h 307"/>
                <a:gd name="T32" fmla="*/ 277 w 296"/>
                <a:gd name="T33" fmla="*/ 227 h 307"/>
                <a:gd name="T34" fmla="*/ 248 w 296"/>
                <a:gd name="T35" fmla="*/ 233 h 307"/>
                <a:gd name="T36" fmla="*/ 124 w 296"/>
                <a:gd name="T37" fmla="*/ 257 h 307"/>
                <a:gd name="T38" fmla="*/ 85 w 296"/>
                <a:gd name="T39" fmla="*/ 257 h 307"/>
                <a:gd name="T40" fmla="*/ 63 w 296"/>
                <a:gd name="T41" fmla="*/ 250 h 307"/>
                <a:gd name="T42" fmla="*/ 50 w 296"/>
                <a:gd name="T43" fmla="*/ 239 h 307"/>
                <a:gd name="T44" fmla="*/ 30 w 296"/>
                <a:gd name="T45" fmla="*/ 201 h 307"/>
                <a:gd name="T46" fmla="*/ 32 w 296"/>
                <a:gd name="T47" fmla="*/ 175 h 307"/>
                <a:gd name="T48" fmla="*/ 42 w 296"/>
                <a:gd name="T49" fmla="*/ 146 h 307"/>
                <a:gd name="T50" fmla="*/ 51 w 296"/>
                <a:gd name="T51" fmla="*/ 132 h 307"/>
                <a:gd name="T52" fmla="*/ 68 w 296"/>
                <a:gd name="T53" fmla="*/ 119 h 307"/>
                <a:gd name="T54" fmla="*/ 82 w 296"/>
                <a:gd name="T55" fmla="*/ 116 h 307"/>
                <a:gd name="T56" fmla="*/ 97 w 296"/>
                <a:gd name="T57" fmla="*/ 123 h 307"/>
                <a:gd name="T58" fmla="*/ 118 w 296"/>
                <a:gd name="T59" fmla="*/ 138 h 307"/>
                <a:gd name="T60" fmla="*/ 133 w 296"/>
                <a:gd name="T61" fmla="*/ 141 h 307"/>
                <a:gd name="T62" fmla="*/ 153 w 296"/>
                <a:gd name="T63" fmla="*/ 138 h 307"/>
                <a:gd name="T64" fmla="*/ 160 w 296"/>
                <a:gd name="T65" fmla="*/ 132 h 307"/>
                <a:gd name="T66" fmla="*/ 160 w 296"/>
                <a:gd name="T67" fmla="*/ 125 h 307"/>
                <a:gd name="T68" fmla="*/ 155 w 296"/>
                <a:gd name="T69" fmla="*/ 114 h 307"/>
                <a:gd name="T70" fmla="*/ 150 w 296"/>
                <a:gd name="T71" fmla="*/ 109 h 307"/>
                <a:gd name="T72" fmla="*/ 118 w 296"/>
                <a:gd name="T73" fmla="*/ 110 h 307"/>
                <a:gd name="T74" fmla="*/ 109 w 296"/>
                <a:gd name="T75" fmla="*/ 109 h 307"/>
                <a:gd name="T76" fmla="*/ 101 w 296"/>
                <a:gd name="T77" fmla="*/ 104 h 307"/>
                <a:gd name="T78" fmla="*/ 96 w 296"/>
                <a:gd name="T79" fmla="*/ 93 h 307"/>
                <a:gd name="T80" fmla="*/ 96 w 296"/>
                <a:gd name="T81" fmla="*/ 85 h 307"/>
                <a:gd name="T82" fmla="*/ 109 w 296"/>
                <a:gd name="T83" fmla="*/ 62 h 307"/>
                <a:gd name="T84" fmla="*/ 113 w 296"/>
                <a:gd name="T85" fmla="*/ 43 h 307"/>
                <a:gd name="T86" fmla="*/ 109 w 296"/>
                <a:gd name="T87" fmla="*/ 15 h 307"/>
                <a:gd name="T88" fmla="*/ 105 w 296"/>
                <a:gd name="T89" fmla="*/ 9 h 307"/>
                <a:gd name="T90" fmla="*/ 92 w 296"/>
                <a:gd name="T91" fmla="*/ 0 h 307"/>
                <a:gd name="T92" fmla="*/ 89 w 296"/>
                <a:gd name="T93" fmla="*/ 1 h 307"/>
                <a:gd name="T94" fmla="*/ 89 w 296"/>
                <a:gd name="T95" fmla="*/ 13 h 307"/>
                <a:gd name="T96" fmla="*/ 87 w 296"/>
                <a:gd name="T97" fmla="*/ 17 h 307"/>
                <a:gd name="T98" fmla="*/ 77 w 296"/>
                <a:gd name="T99" fmla="*/ 14 h 307"/>
                <a:gd name="T100" fmla="*/ 69 w 296"/>
                <a:gd name="T101" fmla="*/ 13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307">
                  <a:moveTo>
                    <a:pt x="67" y="15"/>
                  </a:moveTo>
                  <a:lnTo>
                    <a:pt x="65" y="18"/>
                  </a:lnTo>
                  <a:lnTo>
                    <a:pt x="60" y="47"/>
                  </a:lnTo>
                  <a:lnTo>
                    <a:pt x="56" y="71"/>
                  </a:lnTo>
                  <a:lnTo>
                    <a:pt x="54" y="77"/>
                  </a:lnTo>
                  <a:lnTo>
                    <a:pt x="50" y="85"/>
                  </a:lnTo>
                  <a:lnTo>
                    <a:pt x="23" y="124"/>
                  </a:lnTo>
                  <a:lnTo>
                    <a:pt x="16" y="138"/>
                  </a:lnTo>
                  <a:lnTo>
                    <a:pt x="3" y="177"/>
                  </a:lnTo>
                  <a:lnTo>
                    <a:pt x="0" y="201"/>
                  </a:lnTo>
                  <a:lnTo>
                    <a:pt x="1" y="210"/>
                  </a:lnTo>
                  <a:lnTo>
                    <a:pt x="4" y="227"/>
                  </a:lnTo>
                  <a:lnTo>
                    <a:pt x="11" y="253"/>
                  </a:lnTo>
                  <a:lnTo>
                    <a:pt x="19" y="267"/>
                  </a:lnTo>
                  <a:lnTo>
                    <a:pt x="23" y="272"/>
                  </a:lnTo>
                  <a:lnTo>
                    <a:pt x="28" y="277"/>
                  </a:lnTo>
                  <a:lnTo>
                    <a:pt x="39" y="284"/>
                  </a:lnTo>
                  <a:lnTo>
                    <a:pt x="52" y="290"/>
                  </a:lnTo>
                  <a:lnTo>
                    <a:pt x="67" y="294"/>
                  </a:lnTo>
                  <a:lnTo>
                    <a:pt x="92" y="297"/>
                  </a:lnTo>
                  <a:lnTo>
                    <a:pt x="132" y="297"/>
                  </a:lnTo>
                  <a:lnTo>
                    <a:pt x="220" y="307"/>
                  </a:lnTo>
                  <a:lnTo>
                    <a:pt x="242" y="305"/>
                  </a:lnTo>
                  <a:lnTo>
                    <a:pt x="260" y="298"/>
                  </a:lnTo>
                  <a:lnTo>
                    <a:pt x="275" y="286"/>
                  </a:lnTo>
                  <a:lnTo>
                    <a:pt x="282" y="280"/>
                  </a:lnTo>
                  <a:lnTo>
                    <a:pt x="291" y="268"/>
                  </a:lnTo>
                  <a:lnTo>
                    <a:pt x="294" y="263"/>
                  </a:lnTo>
                  <a:lnTo>
                    <a:pt x="296" y="258"/>
                  </a:lnTo>
                  <a:lnTo>
                    <a:pt x="296" y="253"/>
                  </a:lnTo>
                  <a:lnTo>
                    <a:pt x="295" y="247"/>
                  </a:lnTo>
                  <a:lnTo>
                    <a:pt x="291" y="236"/>
                  </a:lnTo>
                  <a:lnTo>
                    <a:pt x="282" y="229"/>
                  </a:lnTo>
                  <a:lnTo>
                    <a:pt x="277" y="227"/>
                  </a:lnTo>
                  <a:lnTo>
                    <a:pt x="271" y="226"/>
                  </a:lnTo>
                  <a:lnTo>
                    <a:pt x="248" y="233"/>
                  </a:lnTo>
                  <a:lnTo>
                    <a:pt x="220" y="243"/>
                  </a:lnTo>
                  <a:lnTo>
                    <a:pt x="124" y="257"/>
                  </a:lnTo>
                  <a:lnTo>
                    <a:pt x="106" y="258"/>
                  </a:lnTo>
                  <a:lnTo>
                    <a:pt x="85" y="257"/>
                  </a:lnTo>
                  <a:lnTo>
                    <a:pt x="74" y="255"/>
                  </a:lnTo>
                  <a:lnTo>
                    <a:pt x="63" y="250"/>
                  </a:lnTo>
                  <a:lnTo>
                    <a:pt x="59" y="247"/>
                  </a:lnTo>
                  <a:lnTo>
                    <a:pt x="50" y="239"/>
                  </a:lnTo>
                  <a:lnTo>
                    <a:pt x="37" y="219"/>
                  </a:lnTo>
                  <a:lnTo>
                    <a:pt x="30" y="201"/>
                  </a:lnTo>
                  <a:lnTo>
                    <a:pt x="30" y="189"/>
                  </a:lnTo>
                  <a:lnTo>
                    <a:pt x="32" y="175"/>
                  </a:lnTo>
                  <a:lnTo>
                    <a:pt x="37" y="157"/>
                  </a:lnTo>
                  <a:lnTo>
                    <a:pt x="42" y="146"/>
                  </a:lnTo>
                  <a:lnTo>
                    <a:pt x="48" y="136"/>
                  </a:lnTo>
                  <a:lnTo>
                    <a:pt x="51" y="132"/>
                  </a:lnTo>
                  <a:lnTo>
                    <a:pt x="59" y="125"/>
                  </a:lnTo>
                  <a:lnTo>
                    <a:pt x="68" y="119"/>
                  </a:lnTo>
                  <a:lnTo>
                    <a:pt x="73" y="118"/>
                  </a:lnTo>
                  <a:lnTo>
                    <a:pt x="82" y="116"/>
                  </a:lnTo>
                  <a:lnTo>
                    <a:pt x="87" y="117"/>
                  </a:lnTo>
                  <a:lnTo>
                    <a:pt x="97" y="123"/>
                  </a:lnTo>
                  <a:lnTo>
                    <a:pt x="113" y="135"/>
                  </a:lnTo>
                  <a:lnTo>
                    <a:pt x="118" y="138"/>
                  </a:lnTo>
                  <a:lnTo>
                    <a:pt x="123" y="140"/>
                  </a:lnTo>
                  <a:lnTo>
                    <a:pt x="133" y="141"/>
                  </a:lnTo>
                  <a:lnTo>
                    <a:pt x="149" y="139"/>
                  </a:lnTo>
                  <a:lnTo>
                    <a:pt x="153" y="138"/>
                  </a:lnTo>
                  <a:lnTo>
                    <a:pt x="159" y="134"/>
                  </a:lnTo>
                  <a:lnTo>
                    <a:pt x="160" y="132"/>
                  </a:lnTo>
                  <a:lnTo>
                    <a:pt x="160" y="129"/>
                  </a:lnTo>
                  <a:lnTo>
                    <a:pt x="160" y="125"/>
                  </a:lnTo>
                  <a:lnTo>
                    <a:pt x="158" y="118"/>
                  </a:lnTo>
                  <a:lnTo>
                    <a:pt x="155" y="114"/>
                  </a:lnTo>
                  <a:lnTo>
                    <a:pt x="153" y="111"/>
                  </a:lnTo>
                  <a:lnTo>
                    <a:pt x="150" y="109"/>
                  </a:lnTo>
                  <a:lnTo>
                    <a:pt x="142" y="108"/>
                  </a:lnTo>
                  <a:lnTo>
                    <a:pt x="118" y="110"/>
                  </a:lnTo>
                  <a:lnTo>
                    <a:pt x="113" y="110"/>
                  </a:lnTo>
                  <a:lnTo>
                    <a:pt x="109" y="109"/>
                  </a:lnTo>
                  <a:lnTo>
                    <a:pt x="103" y="106"/>
                  </a:lnTo>
                  <a:lnTo>
                    <a:pt x="101" y="104"/>
                  </a:lnTo>
                  <a:lnTo>
                    <a:pt x="97" y="99"/>
                  </a:lnTo>
                  <a:lnTo>
                    <a:pt x="96" y="93"/>
                  </a:lnTo>
                  <a:lnTo>
                    <a:pt x="96" y="89"/>
                  </a:lnTo>
                  <a:lnTo>
                    <a:pt x="96" y="85"/>
                  </a:lnTo>
                  <a:lnTo>
                    <a:pt x="98" y="81"/>
                  </a:lnTo>
                  <a:lnTo>
                    <a:pt x="109" y="62"/>
                  </a:lnTo>
                  <a:lnTo>
                    <a:pt x="113" y="53"/>
                  </a:lnTo>
                  <a:lnTo>
                    <a:pt x="113" y="43"/>
                  </a:lnTo>
                  <a:lnTo>
                    <a:pt x="112" y="22"/>
                  </a:lnTo>
                  <a:lnTo>
                    <a:pt x="109" y="15"/>
                  </a:lnTo>
                  <a:lnTo>
                    <a:pt x="108" y="11"/>
                  </a:lnTo>
                  <a:lnTo>
                    <a:pt x="105" y="9"/>
                  </a:lnTo>
                  <a:lnTo>
                    <a:pt x="97" y="2"/>
                  </a:lnTo>
                  <a:lnTo>
                    <a:pt x="92" y="0"/>
                  </a:lnTo>
                  <a:lnTo>
                    <a:pt x="91" y="0"/>
                  </a:lnTo>
                  <a:lnTo>
                    <a:pt x="89" y="1"/>
                  </a:lnTo>
                  <a:lnTo>
                    <a:pt x="89" y="2"/>
                  </a:lnTo>
                  <a:lnTo>
                    <a:pt x="89" y="13"/>
                  </a:lnTo>
                  <a:lnTo>
                    <a:pt x="88" y="15"/>
                  </a:lnTo>
                  <a:lnTo>
                    <a:pt x="87" y="17"/>
                  </a:lnTo>
                  <a:lnTo>
                    <a:pt x="85" y="17"/>
                  </a:lnTo>
                  <a:lnTo>
                    <a:pt x="77" y="14"/>
                  </a:lnTo>
                  <a:lnTo>
                    <a:pt x="71" y="12"/>
                  </a:lnTo>
                  <a:lnTo>
                    <a:pt x="69" y="13"/>
                  </a:lnTo>
                  <a:lnTo>
                    <a:pt x="67"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1" name="Freeform 11">
              <a:extLst>
                <a:ext uri="{FF2B5EF4-FFF2-40B4-BE49-F238E27FC236}">
                  <a16:creationId xmlns:a16="http://schemas.microsoft.com/office/drawing/2014/main" id="{95A93A2D-3C59-8885-98C4-5A2ECB15D6F4}"/>
                </a:ext>
              </a:extLst>
            </p:cNvPr>
            <p:cNvSpPr>
              <a:spLocks/>
            </p:cNvSpPr>
            <p:nvPr/>
          </p:nvSpPr>
          <p:spPr bwMode="auto">
            <a:xfrm>
              <a:off x="2495" y="3333"/>
              <a:ext cx="197" cy="477"/>
            </a:xfrm>
            <a:custGeom>
              <a:avLst/>
              <a:gdLst>
                <a:gd name="T0" fmla="*/ 127 w 197"/>
                <a:gd name="T1" fmla="*/ 14 h 477"/>
                <a:gd name="T2" fmla="*/ 103 w 197"/>
                <a:gd name="T3" fmla="*/ 57 h 477"/>
                <a:gd name="T4" fmla="*/ 88 w 197"/>
                <a:gd name="T5" fmla="*/ 108 h 477"/>
                <a:gd name="T6" fmla="*/ 89 w 197"/>
                <a:gd name="T7" fmla="*/ 176 h 477"/>
                <a:gd name="T8" fmla="*/ 106 w 197"/>
                <a:gd name="T9" fmla="*/ 289 h 477"/>
                <a:gd name="T10" fmla="*/ 117 w 197"/>
                <a:gd name="T11" fmla="*/ 332 h 477"/>
                <a:gd name="T12" fmla="*/ 136 w 197"/>
                <a:gd name="T13" fmla="*/ 383 h 477"/>
                <a:gd name="T14" fmla="*/ 138 w 197"/>
                <a:gd name="T15" fmla="*/ 390 h 477"/>
                <a:gd name="T16" fmla="*/ 136 w 197"/>
                <a:gd name="T17" fmla="*/ 396 h 477"/>
                <a:gd name="T18" fmla="*/ 131 w 197"/>
                <a:gd name="T19" fmla="*/ 403 h 477"/>
                <a:gd name="T20" fmla="*/ 120 w 197"/>
                <a:gd name="T21" fmla="*/ 409 h 477"/>
                <a:gd name="T22" fmla="*/ 74 w 197"/>
                <a:gd name="T23" fmla="*/ 410 h 477"/>
                <a:gd name="T24" fmla="*/ 38 w 197"/>
                <a:gd name="T25" fmla="*/ 420 h 477"/>
                <a:gd name="T26" fmla="*/ 6 w 197"/>
                <a:gd name="T27" fmla="*/ 440 h 477"/>
                <a:gd name="T28" fmla="*/ 1 w 197"/>
                <a:gd name="T29" fmla="*/ 446 h 477"/>
                <a:gd name="T30" fmla="*/ 0 w 197"/>
                <a:gd name="T31" fmla="*/ 451 h 477"/>
                <a:gd name="T32" fmla="*/ 6 w 197"/>
                <a:gd name="T33" fmla="*/ 458 h 477"/>
                <a:gd name="T34" fmla="*/ 36 w 197"/>
                <a:gd name="T35" fmla="*/ 475 h 477"/>
                <a:gd name="T36" fmla="*/ 55 w 197"/>
                <a:gd name="T37" fmla="*/ 475 h 477"/>
                <a:gd name="T38" fmla="*/ 88 w 197"/>
                <a:gd name="T39" fmla="*/ 452 h 477"/>
                <a:gd name="T40" fmla="*/ 100 w 197"/>
                <a:gd name="T41" fmla="*/ 446 h 477"/>
                <a:gd name="T42" fmla="*/ 119 w 197"/>
                <a:gd name="T43" fmla="*/ 447 h 477"/>
                <a:gd name="T44" fmla="*/ 141 w 197"/>
                <a:gd name="T45" fmla="*/ 453 h 477"/>
                <a:gd name="T46" fmla="*/ 154 w 197"/>
                <a:gd name="T47" fmla="*/ 452 h 477"/>
                <a:gd name="T48" fmla="*/ 167 w 197"/>
                <a:gd name="T49" fmla="*/ 444 h 477"/>
                <a:gd name="T50" fmla="*/ 173 w 197"/>
                <a:gd name="T51" fmla="*/ 436 h 477"/>
                <a:gd name="T52" fmla="*/ 173 w 197"/>
                <a:gd name="T53" fmla="*/ 424 h 477"/>
                <a:gd name="T54" fmla="*/ 164 w 197"/>
                <a:gd name="T55" fmla="*/ 356 h 477"/>
                <a:gd name="T56" fmla="*/ 165 w 197"/>
                <a:gd name="T57" fmla="*/ 307 h 477"/>
                <a:gd name="T58" fmla="*/ 152 w 197"/>
                <a:gd name="T59" fmla="*/ 275 h 477"/>
                <a:gd name="T60" fmla="*/ 144 w 197"/>
                <a:gd name="T61" fmla="*/ 242 h 477"/>
                <a:gd name="T62" fmla="*/ 157 w 197"/>
                <a:gd name="T63" fmla="*/ 160 h 477"/>
                <a:gd name="T64" fmla="*/ 192 w 197"/>
                <a:gd name="T65" fmla="*/ 62 h 477"/>
                <a:gd name="T66" fmla="*/ 197 w 197"/>
                <a:gd name="T67" fmla="*/ 38 h 477"/>
                <a:gd name="T68" fmla="*/ 194 w 197"/>
                <a:gd name="T69" fmla="*/ 19 h 477"/>
                <a:gd name="T70" fmla="*/ 189 w 197"/>
                <a:gd name="T71" fmla="*/ 10 h 477"/>
                <a:gd name="T72" fmla="*/ 181 w 197"/>
                <a:gd name="T73" fmla="*/ 4 h 477"/>
                <a:gd name="T74" fmla="*/ 165 w 197"/>
                <a:gd name="T75" fmla="*/ 0 h 477"/>
                <a:gd name="T76" fmla="*/ 143 w 197"/>
                <a:gd name="T77" fmla="*/ 3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477">
                  <a:moveTo>
                    <a:pt x="136" y="7"/>
                  </a:moveTo>
                  <a:lnTo>
                    <a:pt x="127" y="14"/>
                  </a:lnTo>
                  <a:lnTo>
                    <a:pt x="119" y="25"/>
                  </a:lnTo>
                  <a:lnTo>
                    <a:pt x="103" y="57"/>
                  </a:lnTo>
                  <a:lnTo>
                    <a:pt x="94" y="79"/>
                  </a:lnTo>
                  <a:lnTo>
                    <a:pt x="88" y="108"/>
                  </a:lnTo>
                  <a:lnTo>
                    <a:pt x="86" y="136"/>
                  </a:lnTo>
                  <a:lnTo>
                    <a:pt x="89" y="176"/>
                  </a:lnTo>
                  <a:lnTo>
                    <a:pt x="105" y="268"/>
                  </a:lnTo>
                  <a:lnTo>
                    <a:pt x="106" y="289"/>
                  </a:lnTo>
                  <a:lnTo>
                    <a:pt x="107" y="295"/>
                  </a:lnTo>
                  <a:lnTo>
                    <a:pt x="117" y="332"/>
                  </a:lnTo>
                  <a:lnTo>
                    <a:pt x="129" y="366"/>
                  </a:lnTo>
                  <a:lnTo>
                    <a:pt x="136" y="383"/>
                  </a:lnTo>
                  <a:lnTo>
                    <a:pt x="137" y="387"/>
                  </a:lnTo>
                  <a:lnTo>
                    <a:pt x="138" y="390"/>
                  </a:lnTo>
                  <a:lnTo>
                    <a:pt x="137" y="393"/>
                  </a:lnTo>
                  <a:lnTo>
                    <a:pt x="136" y="396"/>
                  </a:lnTo>
                  <a:lnTo>
                    <a:pt x="133" y="401"/>
                  </a:lnTo>
                  <a:lnTo>
                    <a:pt x="131" y="403"/>
                  </a:lnTo>
                  <a:lnTo>
                    <a:pt x="124" y="407"/>
                  </a:lnTo>
                  <a:lnTo>
                    <a:pt x="120" y="409"/>
                  </a:lnTo>
                  <a:lnTo>
                    <a:pt x="110" y="411"/>
                  </a:lnTo>
                  <a:lnTo>
                    <a:pt x="74" y="410"/>
                  </a:lnTo>
                  <a:lnTo>
                    <a:pt x="59" y="412"/>
                  </a:lnTo>
                  <a:lnTo>
                    <a:pt x="38" y="420"/>
                  </a:lnTo>
                  <a:lnTo>
                    <a:pt x="14" y="434"/>
                  </a:lnTo>
                  <a:lnTo>
                    <a:pt x="6" y="440"/>
                  </a:lnTo>
                  <a:lnTo>
                    <a:pt x="2" y="444"/>
                  </a:lnTo>
                  <a:lnTo>
                    <a:pt x="1" y="446"/>
                  </a:lnTo>
                  <a:lnTo>
                    <a:pt x="0" y="448"/>
                  </a:lnTo>
                  <a:lnTo>
                    <a:pt x="0" y="451"/>
                  </a:lnTo>
                  <a:lnTo>
                    <a:pt x="1" y="453"/>
                  </a:lnTo>
                  <a:lnTo>
                    <a:pt x="6" y="458"/>
                  </a:lnTo>
                  <a:lnTo>
                    <a:pt x="22" y="469"/>
                  </a:lnTo>
                  <a:lnTo>
                    <a:pt x="36" y="475"/>
                  </a:lnTo>
                  <a:lnTo>
                    <a:pt x="49" y="477"/>
                  </a:lnTo>
                  <a:lnTo>
                    <a:pt x="55" y="475"/>
                  </a:lnTo>
                  <a:lnTo>
                    <a:pt x="68" y="468"/>
                  </a:lnTo>
                  <a:lnTo>
                    <a:pt x="88" y="452"/>
                  </a:lnTo>
                  <a:lnTo>
                    <a:pt x="97" y="447"/>
                  </a:lnTo>
                  <a:lnTo>
                    <a:pt x="100" y="446"/>
                  </a:lnTo>
                  <a:lnTo>
                    <a:pt x="106" y="445"/>
                  </a:lnTo>
                  <a:lnTo>
                    <a:pt x="119" y="447"/>
                  </a:lnTo>
                  <a:lnTo>
                    <a:pt x="136" y="452"/>
                  </a:lnTo>
                  <a:lnTo>
                    <a:pt x="141" y="453"/>
                  </a:lnTo>
                  <a:lnTo>
                    <a:pt x="146" y="453"/>
                  </a:lnTo>
                  <a:lnTo>
                    <a:pt x="154" y="452"/>
                  </a:lnTo>
                  <a:lnTo>
                    <a:pt x="161" y="448"/>
                  </a:lnTo>
                  <a:lnTo>
                    <a:pt x="167" y="444"/>
                  </a:lnTo>
                  <a:lnTo>
                    <a:pt x="170" y="442"/>
                  </a:lnTo>
                  <a:lnTo>
                    <a:pt x="173" y="436"/>
                  </a:lnTo>
                  <a:lnTo>
                    <a:pt x="173" y="432"/>
                  </a:lnTo>
                  <a:lnTo>
                    <a:pt x="173" y="424"/>
                  </a:lnTo>
                  <a:lnTo>
                    <a:pt x="165" y="363"/>
                  </a:lnTo>
                  <a:lnTo>
                    <a:pt x="164" y="356"/>
                  </a:lnTo>
                  <a:lnTo>
                    <a:pt x="166" y="321"/>
                  </a:lnTo>
                  <a:lnTo>
                    <a:pt x="165" y="307"/>
                  </a:lnTo>
                  <a:lnTo>
                    <a:pt x="158" y="288"/>
                  </a:lnTo>
                  <a:lnTo>
                    <a:pt x="152" y="275"/>
                  </a:lnTo>
                  <a:lnTo>
                    <a:pt x="147" y="262"/>
                  </a:lnTo>
                  <a:lnTo>
                    <a:pt x="144" y="242"/>
                  </a:lnTo>
                  <a:lnTo>
                    <a:pt x="145" y="229"/>
                  </a:lnTo>
                  <a:lnTo>
                    <a:pt x="157" y="160"/>
                  </a:lnTo>
                  <a:lnTo>
                    <a:pt x="171" y="110"/>
                  </a:lnTo>
                  <a:lnTo>
                    <a:pt x="192" y="62"/>
                  </a:lnTo>
                  <a:lnTo>
                    <a:pt x="197" y="45"/>
                  </a:lnTo>
                  <a:lnTo>
                    <a:pt x="197" y="38"/>
                  </a:lnTo>
                  <a:lnTo>
                    <a:pt x="197" y="31"/>
                  </a:lnTo>
                  <a:lnTo>
                    <a:pt x="194" y="19"/>
                  </a:lnTo>
                  <a:lnTo>
                    <a:pt x="192" y="14"/>
                  </a:lnTo>
                  <a:lnTo>
                    <a:pt x="189" y="10"/>
                  </a:lnTo>
                  <a:lnTo>
                    <a:pt x="185" y="6"/>
                  </a:lnTo>
                  <a:lnTo>
                    <a:pt x="181" y="4"/>
                  </a:lnTo>
                  <a:lnTo>
                    <a:pt x="177" y="2"/>
                  </a:lnTo>
                  <a:lnTo>
                    <a:pt x="165" y="0"/>
                  </a:lnTo>
                  <a:lnTo>
                    <a:pt x="150" y="1"/>
                  </a:lnTo>
                  <a:lnTo>
                    <a:pt x="143" y="3"/>
                  </a:lnTo>
                  <a:lnTo>
                    <a:pt x="13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32" name="Freeform 12">
              <a:extLst>
                <a:ext uri="{FF2B5EF4-FFF2-40B4-BE49-F238E27FC236}">
                  <a16:creationId xmlns:a16="http://schemas.microsoft.com/office/drawing/2014/main" id="{3B1BE2C0-1CBB-37E1-A002-AE51C2D2BD11}"/>
                </a:ext>
              </a:extLst>
            </p:cNvPr>
            <p:cNvSpPr>
              <a:spLocks/>
            </p:cNvSpPr>
            <p:nvPr/>
          </p:nvSpPr>
          <p:spPr bwMode="auto">
            <a:xfrm>
              <a:off x="2430" y="3342"/>
              <a:ext cx="184" cy="408"/>
            </a:xfrm>
            <a:custGeom>
              <a:avLst/>
              <a:gdLst>
                <a:gd name="T0" fmla="*/ 107 w 184"/>
                <a:gd name="T1" fmla="*/ 13 h 408"/>
                <a:gd name="T2" fmla="*/ 85 w 184"/>
                <a:gd name="T3" fmla="*/ 64 h 408"/>
                <a:gd name="T4" fmla="*/ 65 w 184"/>
                <a:gd name="T5" fmla="*/ 165 h 408"/>
                <a:gd name="T6" fmla="*/ 68 w 184"/>
                <a:gd name="T7" fmla="*/ 260 h 408"/>
                <a:gd name="T8" fmla="*/ 78 w 184"/>
                <a:gd name="T9" fmla="*/ 302 h 408"/>
                <a:gd name="T10" fmla="*/ 86 w 184"/>
                <a:gd name="T11" fmla="*/ 315 h 408"/>
                <a:gd name="T12" fmla="*/ 87 w 184"/>
                <a:gd name="T13" fmla="*/ 321 h 408"/>
                <a:gd name="T14" fmla="*/ 83 w 184"/>
                <a:gd name="T15" fmla="*/ 337 h 408"/>
                <a:gd name="T16" fmla="*/ 71 w 184"/>
                <a:gd name="T17" fmla="*/ 350 h 408"/>
                <a:gd name="T18" fmla="*/ 63 w 184"/>
                <a:gd name="T19" fmla="*/ 354 h 408"/>
                <a:gd name="T20" fmla="*/ 29 w 184"/>
                <a:gd name="T21" fmla="*/ 359 h 408"/>
                <a:gd name="T22" fmla="*/ 4 w 184"/>
                <a:gd name="T23" fmla="*/ 372 h 408"/>
                <a:gd name="T24" fmla="*/ 0 w 184"/>
                <a:gd name="T25" fmla="*/ 377 h 408"/>
                <a:gd name="T26" fmla="*/ 2 w 184"/>
                <a:gd name="T27" fmla="*/ 384 h 408"/>
                <a:gd name="T28" fmla="*/ 16 w 184"/>
                <a:gd name="T29" fmla="*/ 400 h 408"/>
                <a:gd name="T30" fmla="*/ 29 w 184"/>
                <a:gd name="T31" fmla="*/ 406 h 408"/>
                <a:gd name="T32" fmla="*/ 59 w 184"/>
                <a:gd name="T33" fmla="*/ 408 h 408"/>
                <a:gd name="T34" fmla="*/ 68 w 184"/>
                <a:gd name="T35" fmla="*/ 404 h 408"/>
                <a:gd name="T36" fmla="*/ 74 w 184"/>
                <a:gd name="T37" fmla="*/ 398 h 408"/>
                <a:gd name="T38" fmla="*/ 81 w 184"/>
                <a:gd name="T39" fmla="*/ 375 h 408"/>
                <a:gd name="T40" fmla="*/ 92 w 184"/>
                <a:gd name="T41" fmla="*/ 367 h 408"/>
                <a:gd name="T42" fmla="*/ 116 w 184"/>
                <a:gd name="T43" fmla="*/ 361 h 408"/>
                <a:gd name="T44" fmla="*/ 125 w 184"/>
                <a:gd name="T45" fmla="*/ 354 h 408"/>
                <a:gd name="T46" fmla="*/ 130 w 184"/>
                <a:gd name="T47" fmla="*/ 344 h 408"/>
                <a:gd name="T48" fmla="*/ 131 w 184"/>
                <a:gd name="T49" fmla="*/ 334 h 408"/>
                <a:gd name="T50" fmla="*/ 128 w 184"/>
                <a:gd name="T51" fmla="*/ 326 h 408"/>
                <a:gd name="T52" fmla="*/ 112 w 184"/>
                <a:gd name="T53" fmla="*/ 306 h 408"/>
                <a:gd name="T54" fmla="*/ 110 w 184"/>
                <a:gd name="T55" fmla="*/ 296 h 408"/>
                <a:gd name="T56" fmla="*/ 112 w 184"/>
                <a:gd name="T57" fmla="*/ 277 h 408"/>
                <a:gd name="T58" fmla="*/ 113 w 184"/>
                <a:gd name="T59" fmla="*/ 244 h 408"/>
                <a:gd name="T60" fmla="*/ 102 w 184"/>
                <a:gd name="T61" fmla="*/ 211 h 408"/>
                <a:gd name="T62" fmla="*/ 106 w 184"/>
                <a:gd name="T63" fmla="*/ 185 h 408"/>
                <a:gd name="T64" fmla="*/ 125 w 184"/>
                <a:gd name="T65" fmla="*/ 144 h 408"/>
                <a:gd name="T66" fmla="*/ 157 w 184"/>
                <a:gd name="T67" fmla="*/ 108 h 408"/>
                <a:gd name="T68" fmla="*/ 184 w 184"/>
                <a:gd name="T69" fmla="*/ 38 h 408"/>
                <a:gd name="T70" fmla="*/ 183 w 184"/>
                <a:gd name="T71" fmla="*/ 25 h 408"/>
                <a:gd name="T72" fmla="*/ 180 w 184"/>
                <a:gd name="T73" fmla="*/ 19 h 408"/>
                <a:gd name="T74" fmla="*/ 167 w 184"/>
                <a:gd name="T75" fmla="*/ 8 h 408"/>
                <a:gd name="T76" fmla="*/ 141 w 184"/>
                <a:gd name="T77" fmla="*/ 0 h 408"/>
                <a:gd name="T78" fmla="*/ 126 w 184"/>
                <a:gd name="T79" fmla="*/ 0 h 408"/>
                <a:gd name="T80" fmla="*/ 114 w 184"/>
                <a:gd name="T81" fmla="*/ 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4" h="408">
                  <a:moveTo>
                    <a:pt x="114" y="6"/>
                  </a:moveTo>
                  <a:lnTo>
                    <a:pt x="107" y="13"/>
                  </a:lnTo>
                  <a:lnTo>
                    <a:pt x="95" y="35"/>
                  </a:lnTo>
                  <a:lnTo>
                    <a:pt x="85" y="64"/>
                  </a:lnTo>
                  <a:lnTo>
                    <a:pt x="70" y="123"/>
                  </a:lnTo>
                  <a:lnTo>
                    <a:pt x="65" y="165"/>
                  </a:lnTo>
                  <a:lnTo>
                    <a:pt x="63" y="218"/>
                  </a:lnTo>
                  <a:lnTo>
                    <a:pt x="68" y="260"/>
                  </a:lnTo>
                  <a:lnTo>
                    <a:pt x="75" y="292"/>
                  </a:lnTo>
                  <a:lnTo>
                    <a:pt x="78" y="302"/>
                  </a:lnTo>
                  <a:lnTo>
                    <a:pt x="83" y="309"/>
                  </a:lnTo>
                  <a:lnTo>
                    <a:pt x="86" y="315"/>
                  </a:lnTo>
                  <a:lnTo>
                    <a:pt x="86" y="318"/>
                  </a:lnTo>
                  <a:lnTo>
                    <a:pt x="87" y="321"/>
                  </a:lnTo>
                  <a:lnTo>
                    <a:pt x="86" y="329"/>
                  </a:lnTo>
                  <a:lnTo>
                    <a:pt x="83" y="337"/>
                  </a:lnTo>
                  <a:lnTo>
                    <a:pt x="78" y="344"/>
                  </a:lnTo>
                  <a:lnTo>
                    <a:pt x="71" y="350"/>
                  </a:lnTo>
                  <a:lnTo>
                    <a:pt x="67" y="352"/>
                  </a:lnTo>
                  <a:lnTo>
                    <a:pt x="63" y="354"/>
                  </a:lnTo>
                  <a:lnTo>
                    <a:pt x="34" y="358"/>
                  </a:lnTo>
                  <a:lnTo>
                    <a:pt x="29" y="359"/>
                  </a:lnTo>
                  <a:lnTo>
                    <a:pt x="10" y="367"/>
                  </a:lnTo>
                  <a:lnTo>
                    <a:pt x="4" y="372"/>
                  </a:lnTo>
                  <a:lnTo>
                    <a:pt x="1" y="374"/>
                  </a:lnTo>
                  <a:lnTo>
                    <a:pt x="0" y="377"/>
                  </a:lnTo>
                  <a:lnTo>
                    <a:pt x="1" y="380"/>
                  </a:lnTo>
                  <a:lnTo>
                    <a:pt x="2" y="384"/>
                  </a:lnTo>
                  <a:lnTo>
                    <a:pt x="7" y="392"/>
                  </a:lnTo>
                  <a:lnTo>
                    <a:pt x="16" y="400"/>
                  </a:lnTo>
                  <a:lnTo>
                    <a:pt x="24" y="404"/>
                  </a:lnTo>
                  <a:lnTo>
                    <a:pt x="29" y="406"/>
                  </a:lnTo>
                  <a:lnTo>
                    <a:pt x="41" y="408"/>
                  </a:lnTo>
                  <a:lnTo>
                    <a:pt x="59" y="408"/>
                  </a:lnTo>
                  <a:lnTo>
                    <a:pt x="64" y="406"/>
                  </a:lnTo>
                  <a:lnTo>
                    <a:pt x="68" y="404"/>
                  </a:lnTo>
                  <a:lnTo>
                    <a:pt x="71" y="402"/>
                  </a:lnTo>
                  <a:lnTo>
                    <a:pt x="74" y="398"/>
                  </a:lnTo>
                  <a:lnTo>
                    <a:pt x="79" y="380"/>
                  </a:lnTo>
                  <a:lnTo>
                    <a:pt x="81" y="375"/>
                  </a:lnTo>
                  <a:lnTo>
                    <a:pt x="83" y="372"/>
                  </a:lnTo>
                  <a:lnTo>
                    <a:pt x="92" y="367"/>
                  </a:lnTo>
                  <a:lnTo>
                    <a:pt x="106" y="364"/>
                  </a:lnTo>
                  <a:lnTo>
                    <a:pt x="116" y="361"/>
                  </a:lnTo>
                  <a:lnTo>
                    <a:pt x="119" y="359"/>
                  </a:lnTo>
                  <a:lnTo>
                    <a:pt x="125" y="354"/>
                  </a:lnTo>
                  <a:lnTo>
                    <a:pt x="127" y="351"/>
                  </a:lnTo>
                  <a:lnTo>
                    <a:pt x="130" y="344"/>
                  </a:lnTo>
                  <a:lnTo>
                    <a:pt x="131" y="341"/>
                  </a:lnTo>
                  <a:lnTo>
                    <a:pt x="131" y="334"/>
                  </a:lnTo>
                  <a:lnTo>
                    <a:pt x="130" y="330"/>
                  </a:lnTo>
                  <a:lnTo>
                    <a:pt x="128" y="326"/>
                  </a:lnTo>
                  <a:lnTo>
                    <a:pt x="115" y="311"/>
                  </a:lnTo>
                  <a:lnTo>
                    <a:pt x="112" y="306"/>
                  </a:lnTo>
                  <a:lnTo>
                    <a:pt x="111" y="301"/>
                  </a:lnTo>
                  <a:lnTo>
                    <a:pt x="110" y="296"/>
                  </a:lnTo>
                  <a:lnTo>
                    <a:pt x="111" y="283"/>
                  </a:lnTo>
                  <a:lnTo>
                    <a:pt x="112" y="277"/>
                  </a:lnTo>
                  <a:lnTo>
                    <a:pt x="114" y="250"/>
                  </a:lnTo>
                  <a:lnTo>
                    <a:pt x="113" y="244"/>
                  </a:lnTo>
                  <a:lnTo>
                    <a:pt x="105" y="223"/>
                  </a:lnTo>
                  <a:lnTo>
                    <a:pt x="102" y="211"/>
                  </a:lnTo>
                  <a:lnTo>
                    <a:pt x="102" y="205"/>
                  </a:lnTo>
                  <a:lnTo>
                    <a:pt x="106" y="185"/>
                  </a:lnTo>
                  <a:lnTo>
                    <a:pt x="121" y="151"/>
                  </a:lnTo>
                  <a:lnTo>
                    <a:pt x="125" y="144"/>
                  </a:lnTo>
                  <a:lnTo>
                    <a:pt x="141" y="127"/>
                  </a:lnTo>
                  <a:lnTo>
                    <a:pt x="157" y="108"/>
                  </a:lnTo>
                  <a:lnTo>
                    <a:pt x="175" y="70"/>
                  </a:lnTo>
                  <a:lnTo>
                    <a:pt x="184" y="38"/>
                  </a:lnTo>
                  <a:lnTo>
                    <a:pt x="184" y="29"/>
                  </a:lnTo>
                  <a:lnTo>
                    <a:pt x="183" y="25"/>
                  </a:lnTo>
                  <a:lnTo>
                    <a:pt x="182" y="22"/>
                  </a:lnTo>
                  <a:lnTo>
                    <a:pt x="180" y="19"/>
                  </a:lnTo>
                  <a:lnTo>
                    <a:pt x="178" y="16"/>
                  </a:lnTo>
                  <a:lnTo>
                    <a:pt x="167" y="8"/>
                  </a:lnTo>
                  <a:lnTo>
                    <a:pt x="152" y="2"/>
                  </a:lnTo>
                  <a:lnTo>
                    <a:pt x="141" y="0"/>
                  </a:lnTo>
                  <a:lnTo>
                    <a:pt x="136" y="0"/>
                  </a:lnTo>
                  <a:lnTo>
                    <a:pt x="126" y="0"/>
                  </a:lnTo>
                  <a:lnTo>
                    <a:pt x="122" y="2"/>
                  </a:lnTo>
                  <a:lnTo>
                    <a:pt x="11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33" name="TextBox 32">
            <a:extLst>
              <a:ext uri="{FF2B5EF4-FFF2-40B4-BE49-F238E27FC236}">
                <a16:creationId xmlns:a16="http://schemas.microsoft.com/office/drawing/2014/main" id="{BE777A8B-9BAA-2584-5BE3-93C79769B6E5}"/>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sp>
        <p:nvSpPr>
          <p:cNvPr id="34" name="TextBox 33">
            <a:extLst>
              <a:ext uri="{FF2B5EF4-FFF2-40B4-BE49-F238E27FC236}">
                <a16:creationId xmlns:a16="http://schemas.microsoft.com/office/drawing/2014/main" id="{4838AF00-2600-B224-E581-E7284ECC165F}"/>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Based on the GTIN, the Pharmacist prints the inhaler’s product information sheet and reviews it with Amar.</a:t>
            </a:r>
          </a:p>
        </p:txBody>
      </p:sp>
      <p:sp>
        <p:nvSpPr>
          <p:cNvPr id="6" name="Cloud 5">
            <a:extLst>
              <a:ext uri="{FF2B5EF4-FFF2-40B4-BE49-F238E27FC236}">
                <a16:creationId xmlns:a16="http://schemas.microsoft.com/office/drawing/2014/main" id="{058CFA90-31FA-86BE-3939-CEA9F324327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2B07B082-0409-5AC1-7E9E-A6DB2C05A5A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Cloud 10">
            <a:extLst>
              <a:ext uri="{FF2B5EF4-FFF2-40B4-BE49-F238E27FC236}">
                <a16:creationId xmlns:a16="http://schemas.microsoft.com/office/drawing/2014/main" id="{C8555201-CC58-0325-C4D6-32A8AA6713B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A0D751A1-A842-64FF-78A7-D03B74B15C94}"/>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3" name="TextBox 12">
            <a:extLst>
              <a:ext uri="{FF2B5EF4-FFF2-40B4-BE49-F238E27FC236}">
                <a16:creationId xmlns:a16="http://schemas.microsoft.com/office/drawing/2014/main" id="{2B580E52-FC63-D2C7-85C2-99A872437C15}"/>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014B0067-FBFF-9019-B322-5AA579F7FCE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3446836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6BA5C3BC-5682-69C5-C934-0AB19735D79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36BC64CA-FDF8-FB0F-61CD-5369CB2719AD}"/>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Cloud 12">
            <a:extLst>
              <a:ext uri="{FF2B5EF4-FFF2-40B4-BE49-F238E27FC236}">
                <a16:creationId xmlns:a16="http://schemas.microsoft.com/office/drawing/2014/main" id="{824F52CD-4848-F57E-1150-2CD6AD157D6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1968A355-4E1E-5CAB-BCD8-A373FDFB260E}"/>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FBDE56A1-BA4E-1AA3-11D7-AB6720612F5F}"/>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8137BD13-AC55-C4E3-EFD0-956E7D35CA87}"/>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8" idx="3"/>
          </p:cNvCxnSpPr>
          <p:nvPr/>
        </p:nvCxnSpPr>
        <p:spPr>
          <a:xfrm flipV="1">
            <a:off x="6199584" y="1763178"/>
            <a:ext cx="1359714" cy="219671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1535CAF-317F-7AB0-D6AD-4525246D43BD}"/>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6" name="Picture 15">
            <a:extLst>
              <a:ext uri="{FF2B5EF4-FFF2-40B4-BE49-F238E27FC236}">
                <a16:creationId xmlns:a16="http://schemas.microsoft.com/office/drawing/2014/main" id="{FD8B7042-5541-907D-9C77-18FD9996C12E}"/>
              </a:ext>
            </a:extLst>
          </p:cNvPr>
          <p:cNvPicPr>
            <a:picLocks noChangeAspect="1"/>
          </p:cNvPicPr>
          <p:nvPr/>
        </p:nvPicPr>
        <p:blipFill>
          <a:blip r:embed="rId2"/>
          <a:stretch>
            <a:fillRect/>
          </a:stretch>
        </p:blipFill>
        <p:spPr>
          <a:xfrm>
            <a:off x="4074124" y="4291453"/>
            <a:ext cx="2388756" cy="1614443"/>
          </a:xfrm>
          <a:prstGeom prst="rect">
            <a:avLst/>
          </a:prstGeom>
        </p:spPr>
      </p:pic>
      <p:pic>
        <p:nvPicPr>
          <p:cNvPr id="18" name="Graphic 17" descr="Computer with solid fill">
            <a:extLst>
              <a:ext uri="{FF2B5EF4-FFF2-40B4-BE49-F238E27FC236}">
                <a16:creationId xmlns:a16="http://schemas.microsoft.com/office/drawing/2014/main" id="{53E41A2D-BE93-1113-FCD8-CD06D66C36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5184" y="3502690"/>
            <a:ext cx="914400" cy="914400"/>
          </a:xfrm>
          <a:prstGeom prst="rect">
            <a:avLst/>
          </a:prstGeom>
        </p:spPr>
      </p:pic>
      <p:sp>
        <p:nvSpPr>
          <p:cNvPr id="20" name="TextBox 19">
            <a:extLst>
              <a:ext uri="{FF2B5EF4-FFF2-40B4-BE49-F238E27FC236}">
                <a16:creationId xmlns:a16="http://schemas.microsoft.com/office/drawing/2014/main" id="{45441987-8687-9D7D-B77E-45BB7C4FC6E8}"/>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pic>
        <p:nvPicPr>
          <p:cNvPr id="11" name="Picture 10">
            <a:extLst>
              <a:ext uri="{FF2B5EF4-FFF2-40B4-BE49-F238E27FC236}">
                <a16:creationId xmlns:a16="http://schemas.microsoft.com/office/drawing/2014/main" id="{C9C1140B-B66B-0CA9-FC3D-28F1B9C3CB88}"/>
              </a:ext>
            </a:extLst>
          </p:cNvPr>
          <p:cNvPicPr>
            <a:picLocks noChangeAspect="1"/>
          </p:cNvPicPr>
          <p:nvPr/>
        </p:nvPicPr>
        <p:blipFill>
          <a:blip r:embed="rId5"/>
          <a:stretch>
            <a:fillRect/>
          </a:stretch>
        </p:blipFill>
        <p:spPr>
          <a:xfrm>
            <a:off x="4043129" y="4516639"/>
            <a:ext cx="847404" cy="1447827"/>
          </a:xfrm>
          <a:prstGeom prst="rect">
            <a:avLst/>
          </a:prstGeom>
        </p:spPr>
      </p:pic>
      <p:sp>
        <p:nvSpPr>
          <p:cNvPr id="7" name="TextBox 6">
            <a:extLst>
              <a:ext uri="{FF2B5EF4-FFF2-40B4-BE49-F238E27FC236}">
                <a16:creationId xmlns:a16="http://schemas.microsoft.com/office/drawing/2014/main" id="{EEA08D28-597F-EED0-6EC1-614916153E8B}"/>
              </a:ext>
            </a:extLst>
          </p:cNvPr>
          <p:cNvSpPr txBox="1"/>
          <p:nvPr/>
        </p:nvSpPr>
        <p:spPr>
          <a:xfrm>
            <a:off x="6352808" y="3546899"/>
            <a:ext cx="543739" cy="400110"/>
          </a:xfrm>
          <a:prstGeom prst="rect">
            <a:avLst/>
          </a:prstGeom>
          <a:noFill/>
        </p:spPr>
        <p:txBody>
          <a:bodyPr wrap="none" rtlCol="0">
            <a:spAutoFit/>
          </a:bodyPr>
          <a:lstStyle/>
          <a:p>
            <a:pPr algn="l"/>
            <a:r>
              <a:rPr lang="en-CA" sz="2000" b="1" dirty="0"/>
              <a:t>ID#</a:t>
            </a:r>
          </a:p>
        </p:txBody>
      </p:sp>
      <p:sp>
        <p:nvSpPr>
          <p:cNvPr id="8" name="TextBox 7">
            <a:extLst>
              <a:ext uri="{FF2B5EF4-FFF2-40B4-BE49-F238E27FC236}">
                <a16:creationId xmlns:a16="http://schemas.microsoft.com/office/drawing/2014/main" id="{F1D88E06-D907-2D38-7277-D5E50BCA133F}"/>
              </a:ext>
            </a:extLst>
          </p:cNvPr>
          <p:cNvSpPr txBox="1"/>
          <p:nvPr/>
        </p:nvSpPr>
        <p:spPr>
          <a:xfrm>
            <a:off x="6722314" y="3955479"/>
            <a:ext cx="3913444" cy="400110"/>
          </a:xfrm>
          <a:prstGeom prst="rect">
            <a:avLst/>
          </a:prstGeom>
          <a:noFill/>
        </p:spPr>
        <p:txBody>
          <a:bodyPr wrap="none" rtlCol="0">
            <a:spAutoFit/>
          </a:bodyPr>
          <a:lstStyle/>
          <a:p>
            <a:r>
              <a:rPr lang="en-CA" sz="2000" b="1" dirty="0"/>
              <a:t>Amar’s [Updated] Health Summary</a:t>
            </a:r>
          </a:p>
        </p:txBody>
      </p:sp>
      <p:sp>
        <p:nvSpPr>
          <p:cNvPr id="15" name="Flowchart: Multidocument 14">
            <a:extLst>
              <a:ext uri="{FF2B5EF4-FFF2-40B4-BE49-F238E27FC236}">
                <a16:creationId xmlns:a16="http://schemas.microsoft.com/office/drawing/2014/main" id="{BE775927-8F4D-B404-E2E5-D859AC1B1006}"/>
              </a:ext>
            </a:extLst>
          </p:cNvPr>
          <p:cNvSpPr/>
          <p:nvPr/>
        </p:nvSpPr>
        <p:spPr>
          <a:xfrm>
            <a:off x="6377252" y="4048002"/>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TextBox 16">
            <a:extLst>
              <a:ext uri="{FF2B5EF4-FFF2-40B4-BE49-F238E27FC236}">
                <a16:creationId xmlns:a16="http://schemas.microsoft.com/office/drawing/2014/main" id="{3B500EFC-3FD6-5D3E-BEEE-505C06BE2BA8}"/>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health summary is updated with the dispensation information. The summary is posted to the HIE.</a:t>
            </a:r>
          </a:p>
        </p:txBody>
      </p:sp>
    </p:spTree>
    <p:extLst>
      <p:ext uri="{BB962C8B-B14F-4D97-AF65-F5344CB8AC3E}">
        <p14:creationId xmlns:p14="http://schemas.microsoft.com/office/powerpoint/2010/main" val="256271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820F88D9-855C-6F8A-8D29-023A6D95B590}"/>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C7983B8C-77C9-8AE3-F402-D9716D2A710A}"/>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C27DA0C8-B5BD-945A-8F1F-AD1F9F5A012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4714BF08-909F-2B39-AC04-52B96D221777}"/>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5" name="TextBox 14">
            <a:extLst>
              <a:ext uri="{FF2B5EF4-FFF2-40B4-BE49-F238E27FC236}">
                <a16:creationId xmlns:a16="http://schemas.microsoft.com/office/drawing/2014/main" id="{7B2C75B6-EF07-85BF-0813-DDA09635D295}"/>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6CA669AA-952D-7336-9370-61D2BE52A9E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1"/>
            <a:endCxn id="16" idx="1"/>
          </p:cNvCxnSpPr>
          <p:nvPr/>
        </p:nvCxnSpPr>
        <p:spPr>
          <a:xfrm rot="10800000">
            <a:off x="7549364" y="1785476"/>
            <a:ext cx="629932" cy="34189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5" name="TextBox 4">
            <a:extLst>
              <a:ext uri="{FF2B5EF4-FFF2-40B4-BE49-F238E27FC236}">
                <a16:creationId xmlns:a16="http://schemas.microsoft.com/office/drawing/2014/main" id="{52D3C337-4652-7F7D-9440-C48BE5672B48}"/>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On his PHR summary, Amar sees the details of his new inhaler, including the product name, manufacturer, lot #, and expiry date.</a:t>
            </a:r>
          </a:p>
        </p:txBody>
      </p:sp>
      <p:cxnSp>
        <p:nvCxnSpPr>
          <p:cNvPr id="17" name="Connector: Elbow 16">
            <a:extLst>
              <a:ext uri="{FF2B5EF4-FFF2-40B4-BE49-F238E27FC236}">
                <a16:creationId xmlns:a16="http://schemas.microsoft.com/office/drawing/2014/main" id="{DE73B0FD-4AE1-1C45-992E-76DA47563ADF}"/>
              </a:ext>
            </a:extLst>
          </p:cNvPr>
          <p:cNvCxnSpPr>
            <a:cxnSpLocks/>
            <a:stCxn id="10" idx="1"/>
            <a:endCxn id="15" idx="2"/>
          </p:cNvCxnSpPr>
          <p:nvPr/>
        </p:nvCxnSpPr>
        <p:spPr>
          <a:xfrm rot="10800000">
            <a:off x="8492845" y="2327430"/>
            <a:ext cx="4386879" cy="2194811"/>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63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5" name="Cloud 4">
            <a:extLst>
              <a:ext uri="{FF2B5EF4-FFF2-40B4-BE49-F238E27FC236}">
                <a16:creationId xmlns:a16="http://schemas.microsoft.com/office/drawing/2014/main" id="{45C4CF4A-04EF-3CB3-20AC-3367EC64998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FE86BBEC-7E9C-A42E-4954-6DA5C487247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CDEC73E2-D443-FBB8-41C3-8C4F8281E1F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9402AC05-8D74-828A-531F-4B32EFCAD3C1}"/>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0" name="TextBox 9">
            <a:extLst>
              <a:ext uri="{FF2B5EF4-FFF2-40B4-BE49-F238E27FC236}">
                <a16:creationId xmlns:a16="http://schemas.microsoft.com/office/drawing/2014/main" id="{B2D0BB24-E4E7-7805-8098-BB23550A0B5E}"/>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1" name="Cloud 10">
            <a:extLst>
              <a:ext uri="{FF2B5EF4-FFF2-40B4-BE49-F238E27FC236}">
                <a16:creationId xmlns:a16="http://schemas.microsoft.com/office/drawing/2014/main" id="{C1FC2080-8DD2-11A1-8E97-20559C84B5D5}"/>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256034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pic>
        <p:nvPicPr>
          <p:cNvPr id="28" name="Picture 27">
            <a:extLst>
              <a:ext uri="{FF2B5EF4-FFF2-40B4-BE49-F238E27FC236}">
                <a16:creationId xmlns:a16="http://schemas.microsoft.com/office/drawing/2014/main" id="{6E45CD34-A9C4-7E1A-1DED-011A6EDE3D4C}"/>
              </a:ext>
            </a:extLst>
          </p:cNvPr>
          <p:cNvPicPr>
            <a:picLocks noChangeAspect="1"/>
          </p:cNvPicPr>
          <p:nvPr/>
        </p:nvPicPr>
        <p:blipFill>
          <a:blip r:embed="rId5"/>
          <a:stretch>
            <a:fillRect/>
          </a:stretch>
        </p:blipFill>
        <p:spPr>
          <a:xfrm flipH="1">
            <a:off x="9778160" y="4351457"/>
            <a:ext cx="874775" cy="1430426"/>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5" name="TextBox 4">
            <a:extLst>
              <a:ext uri="{FF2B5EF4-FFF2-40B4-BE49-F238E27FC236}">
                <a16:creationId xmlns:a16="http://schemas.microsoft.com/office/drawing/2014/main" id="{613C7F45-9646-E350-EFF1-82956314D31C}"/>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attends his appointment for the Lung Cancer Screening Test and presents his health ID card.</a:t>
            </a:r>
          </a:p>
        </p:txBody>
      </p:sp>
      <p:sp>
        <p:nvSpPr>
          <p:cNvPr id="6" name="Cloud 5">
            <a:extLst>
              <a:ext uri="{FF2B5EF4-FFF2-40B4-BE49-F238E27FC236}">
                <a16:creationId xmlns:a16="http://schemas.microsoft.com/office/drawing/2014/main" id="{8DE4C80C-0EDB-89BD-0634-FFD55F13E51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4F1E89A1-2766-7F1C-3DBF-9B818B89E39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CE7344F0-4D88-BC6D-1FDF-99851FC8892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0D0BA6C6-82F1-1D07-F256-6120ADBCF69B}"/>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1" name="TextBox 10">
            <a:extLst>
              <a:ext uri="{FF2B5EF4-FFF2-40B4-BE49-F238E27FC236}">
                <a16:creationId xmlns:a16="http://schemas.microsoft.com/office/drawing/2014/main" id="{741F9D9B-6D36-6615-737E-E645A303C1CA}"/>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2" name="Cloud 11">
            <a:extLst>
              <a:ext uri="{FF2B5EF4-FFF2-40B4-BE49-F238E27FC236}">
                <a16:creationId xmlns:a16="http://schemas.microsoft.com/office/drawing/2014/main" id="{B09982E2-C626-70EB-13DE-040E30768F4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3182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50" fill="hold"/>
                                        <p:tgtEl>
                                          <p:spTgt spid="28"/>
                                        </p:tgtEl>
                                        <p:attrNameLst>
                                          <p:attrName>ppt_x</p:attrName>
                                        </p:attrNameLst>
                                      </p:cBhvr>
                                      <p:tavLst>
                                        <p:tav tm="0">
                                          <p:val>
                                            <p:strVal val="1+#ppt_w/2"/>
                                          </p:val>
                                        </p:tav>
                                        <p:tav tm="100000">
                                          <p:val>
                                            <p:strVal val="#ppt_x"/>
                                          </p:val>
                                        </p:tav>
                                      </p:tavLst>
                                    </p:anim>
                                    <p:anim calcmode="lin" valueType="num">
                                      <p:cBhvr additive="base">
                                        <p:cTn id="8" dur="25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2CF790F2-A81F-3AF4-2462-3A16DE4F12DD}"/>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FE3F4B60-1C53-9857-AD0F-D09683219BA6}"/>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5E3AFF06-4ACC-5C92-E780-C983B89A7809}"/>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1" name="TextBox 10">
            <a:extLst>
              <a:ext uri="{FF2B5EF4-FFF2-40B4-BE49-F238E27FC236}">
                <a16:creationId xmlns:a16="http://schemas.microsoft.com/office/drawing/2014/main" id="{55707E10-9BC6-6F85-8E01-CBCB7D548632}"/>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2" name="TextBox 11">
            <a:extLst>
              <a:ext uri="{FF2B5EF4-FFF2-40B4-BE49-F238E27FC236}">
                <a16:creationId xmlns:a16="http://schemas.microsoft.com/office/drawing/2014/main" id="{DB1E8E98-917E-5DD1-0A75-E02509139915}"/>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3" name="Cloud 12">
            <a:extLst>
              <a:ext uri="{FF2B5EF4-FFF2-40B4-BE49-F238E27FC236}">
                <a16:creationId xmlns:a16="http://schemas.microsoft.com/office/drawing/2014/main" id="{098F2183-1039-EBAA-AF40-BCB2F16AF87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27" idx="1"/>
          </p:cNvCxnSpPr>
          <p:nvPr/>
        </p:nvCxnSpPr>
        <p:spPr>
          <a:xfrm rot="10800000">
            <a:off x="7559299" y="1763178"/>
            <a:ext cx="414015" cy="264610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7AEE89-E41C-507C-F670-04A51FD5456F}"/>
              </a:ext>
            </a:extLst>
          </p:cNvPr>
          <p:cNvSpPr txBox="1"/>
          <p:nvPr/>
        </p:nvSpPr>
        <p:spPr>
          <a:xfrm>
            <a:off x="7559297" y="3692049"/>
            <a:ext cx="543739" cy="400110"/>
          </a:xfrm>
          <a:prstGeom prst="rect">
            <a:avLst/>
          </a:prstGeom>
          <a:noFill/>
        </p:spPr>
        <p:txBody>
          <a:bodyPr wrap="none" rtlCol="0">
            <a:spAutoFit/>
          </a:bodyPr>
          <a:lstStyle/>
          <a:p>
            <a:pPr algn="l"/>
            <a:r>
              <a:rPr lang="en-CA" sz="2000" b="1" dirty="0"/>
              <a:t>ID#</a:t>
            </a:r>
          </a:p>
        </p:txBody>
      </p:sp>
      <p:sp>
        <p:nvSpPr>
          <p:cNvPr id="23" name="Flowchart: Document 22">
            <a:extLst>
              <a:ext uri="{FF2B5EF4-FFF2-40B4-BE49-F238E27FC236}">
                <a16:creationId xmlns:a16="http://schemas.microsoft.com/office/drawing/2014/main" id="{9DA77BA2-F170-1A0D-A55D-EF3585122540}"/>
              </a:ext>
            </a:extLst>
          </p:cNvPr>
          <p:cNvSpPr/>
          <p:nvPr/>
        </p:nvSpPr>
        <p:spPr>
          <a:xfrm>
            <a:off x="7166802" y="3765532"/>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4" name="TextBox 23">
            <a:extLst>
              <a:ext uri="{FF2B5EF4-FFF2-40B4-BE49-F238E27FC236}">
                <a16:creationId xmlns:a16="http://schemas.microsoft.com/office/drawing/2014/main" id="{CF55C470-5DB4-0639-5AB2-BB1DBD40485F}"/>
              </a:ext>
            </a:extLst>
          </p:cNvPr>
          <p:cNvSpPr txBox="1"/>
          <p:nvPr/>
        </p:nvSpPr>
        <p:spPr>
          <a:xfrm>
            <a:off x="3945588" y="3692049"/>
            <a:ext cx="3203441" cy="400110"/>
          </a:xfrm>
          <a:prstGeom prst="rect">
            <a:avLst/>
          </a:prstGeom>
          <a:noFill/>
        </p:spPr>
        <p:txBody>
          <a:bodyPr wrap="none" rtlCol="0">
            <a:spAutoFit/>
          </a:bodyPr>
          <a:lstStyle/>
          <a:p>
            <a:pPr algn="r"/>
            <a:r>
              <a:rPr lang="en-CA" sz="2000" b="1" dirty="0"/>
              <a:t>Amar’s Demographic Record</a:t>
            </a:r>
          </a:p>
        </p:txBody>
      </p:sp>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pic>
        <p:nvPicPr>
          <p:cNvPr id="28" name="Picture 27">
            <a:extLst>
              <a:ext uri="{FF2B5EF4-FFF2-40B4-BE49-F238E27FC236}">
                <a16:creationId xmlns:a16="http://schemas.microsoft.com/office/drawing/2014/main" id="{6E45CD34-A9C4-7E1A-1DED-011A6EDE3D4C}"/>
              </a:ext>
            </a:extLst>
          </p:cNvPr>
          <p:cNvPicPr>
            <a:picLocks noChangeAspect="1"/>
          </p:cNvPicPr>
          <p:nvPr/>
        </p:nvPicPr>
        <p:blipFill>
          <a:blip r:embed="rId5"/>
          <a:stretch>
            <a:fillRect/>
          </a:stretch>
        </p:blipFill>
        <p:spPr>
          <a:xfrm flipH="1">
            <a:off x="9778160" y="4351457"/>
            <a:ext cx="874775" cy="1430426"/>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5" name="TextBox 4">
            <a:extLst>
              <a:ext uri="{FF2B5EF4-FFF2-40B4-BE49-F238E27FC236}">
                <a16:creationId xmlns:a16="http://schemas.microsoft.com/office/drawing/2014/main" id="{E04CDE53-DBEB-0D64-6A57-988942DF5C0A}"/>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lab technician uses her Diagnostic Imaging software solution to retrieve Amar’s demographic record from the HIE(including his updated phone #)…</a:t>
            </a:r>
          </a:p>
        </p:txBody>
      </p:sp>
    </p:spTree>
    <p:extLst>
      <p:ext uri="{BB962C8B-B14F-4D97-AF65-F5344CB8AC3E}">
        <p14:creationId xmlns:p14="http://schemas.microsoft.com/office/powerpoint/2010/main" val="307943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DC27687D-0B9F-362E-F8D3-FB7E6763D48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1" name="Cloud 10">
            <a:extLst>
              <a:ext uri="{FF2B5EF4-FFF2-40B4-BE49-F238E27FC236}">
                <a16:creationId xmlns:a16="http://schemas.microsoft.com/office/drawing/2014/main" id="{4743DC04-0DD2-EB5F-BF6C-A9EEC7057B8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4BAF2711-26B7-0864-E76B-1524F82550C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982D0B82-F6D0-DBDB-F8DE-E3B959930429}"/>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5" name="TextBox 14">
            <a:extLst>
              <a:ext uri="{FF2B5EF4-FFF2-40B4-BE49-F238E27FC236}">
                <a16:creationId xmlns:a16="http://schemas.microsoft.com/office/drawing/2014/main" id="{E847D77F-ECE4-EB1C-A97C-6635A6898DAE}"/>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829552E7-F7F1-6BC9-DEAA-7FBAFF46E3FC}"/>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27" idx="1"/>
          </p:cNvCxnSpPr>
          <p:nvPr/>
        </p:nvCxnSpPr>
        <p:spPr>
          <a:xfrm rot="10800000">
            <a:off x="7559299" y="1763178"/>
            <a:ext cx="414015" cy="264610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7AEE89-E41C-507C-F670-04A51FD5456F}"/>
              </a:ext>
            </a:extLst>
          </p:cNvPr>
          <p:cNvSpPr txBox="1"/>
          <p:nvPr/>
        </p:nvSpPr>
        <p:spPr>
          <a:xfrm>
            <a:off x="7559297" y="3692049"/>
            <a:ext cx="543739" cy="400110"/>
          </a:xfrm>
          <a:prstGeom prst="rect">
            <a:avLst/>
          </a:prstGeom>
          <a:noFill/>
        </p:spPr>
        <p:txBody>
          <a:bodyPr wrap="none" rtlCol="0">
            <a:spAutoFit/>
          </a:bodyPr>
          <a:lstStyle/>
          <a:p>
            <a:pPr algn="l"/>
            <a:r>
              <a:rPr lang="en-CA" sz="2000" b="1" dirty="0"/>
              <a:t>ID#</a:t>
            </a:r>
          </a:p>
        </p:txBody>
      </p:sp>
      <p:sp>
        <p:nvSpPr>
          <p:cNvPr id="24" name="TextBox 23">
            <a:extLst>
              <a:ext uri="{FF2B5EF4-FFF2-40B4-BE49-F238E27FC236}">
                <a16:creationId xmlns:a16="http://schemas.microsoft.com/office/drawing/2014/main" id="{CF55C470-5DB4-0639-5AB2-BB1DBD40485F}"/>
              </a:ext>
            </a:extLst>
          </p:cNvPr>
          <p:cNvSpPr txBox="1"/>
          <p:nvPr/>
        </p:nvSpPr>
        <p:spPr>
          <a:xfrm>
            <a:off x="4379424" y="3692049"/>
            <a:ext cx="2769605" cy="400110"/>
          </a:xfrm>
          <a:prstGeom prst="rect">
            <a:avLst/>
          </a:prstGeom>
          <a:noFill/>
        </p:spPr>
        <p:txBody>
          <a:bodyPr wrap="none" rtlCol="0">
            <a:spAutoFit/>
          </a:bodyPr>
          <a:lstStyle/>
          <a:p>
            <a:pPr algn="r"/>
            <a:r>
              <a:rPr lang="en-CA" sz="2000" b="1" dirty="0"/>
              <a:t>Amar’s Health Summary</a:t>
            </a:r>
          </a:p>
        </p:txBody>
      </p:sp>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5" name="Flowchart: Multidocument 4">
            <a:extLst>
              <a:ext uri="{FF2B5EF4-FFF2-40B4-BE49-F238E27FC236}">
                <a16:creationId xmlns:a16="http://schemas.microsoft.com/office/drawing/2014/main" id="{9ABEDB7E-C519-86D8-5987-FCC8BBF5E2CB}"/>
              </a:ext>
            </a:extLst>
          </p:cNvPr>
          <p:cNvSpPr/>
          <p:nvPr/>
        </p:nvSpPr>
        <p:spPr>
          <a:xfrm>
            <a:off x="7114749" y="3758639"/>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7" name="Picture 6">
            <a:extLst>
              <a:ext uri="{FF2B5EF4-FFF2-40B4-BE49-F238E27FC236}">
                <a16:creationId xmlns:a16="http://schemas.microsoft.com/office/drawing/2014/main" id="{E602660E-A18B-2A04-379B-EC81EABD93AE}"/>
              </a:ext>
            </a:extLst>
          </p:cNvPr>
          <p:cNvPicPr>
            <a:picLocks noChangeAspect="1"/>
          </p:cNvPicPr>
          <p:nvPr/>
        </p:nvPicPr>
        <p:blipFill>
          <a:blip r:embed="rId5"/>
          <a:stretch>
            <a:fillRect/>
          </a:stretch>
        </p:blipFill>
        <p:spPr>
          <a:xfrm flipH="1">
            <a:off x="10039117" y="4335840"/>
            <a:ext cx="773714" cy="1430427"/>
          </a:xfrm>
          <a:prstGeom prst="rect">
            <a:avLst/>
          </a:prstGeom>
        </p:spPr>
      </p:pic>
      <p:sp>
        <p:nvSpPr>
          <p:cNvPr id="8" name="TextBox 7">
            <a:extLst>
              <a:ext uri="{FF2B5EF4-FFF2-40B4-BE49-F238E27FC236}">
                <a16:creationId xmlns:a16="http://schemas.microsoft.com/office/drawing/2014/main" id="{2AE2383C-3428-9E3B-C224-11AACC55AE20}"/>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…as well as his health summary, including the order for a Lung Cancer Screening Test.</a:t>
            </a:r>
          </a:p>
        </p:txBody>
      </p:sp>
    </p:spTree>
    <p:extLst>
      <p:ext uri="{BB962C8B-B14F-4D97-AF65-F5344CB8AC3E}">
        <p14:creationId xmlns:p14="http://schemas.microsoft.com/office/powerpoint/2010/main" val="315916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pic>
        <p:nvPicPr>
          <p:cNvPr id="8" name="Picture 7">
            <a:extLst>
              <a:ext uri="{FF2B5EF4-FFF2-40B4-BE49-F238E27FC236}">
                <a16:creationId xmlns:a16="http://schemas.microsoft.com/office/drawing/2014/main" id="{C258DB58-AC47-B5B9-B099-F8601FF30A80}"/>
              </a:ext>
            </a:extLst>
          </p:cNvPr>
          <p:cNvPicPr>
            <a:picLocks noChangeAspect="1"/>
          </p:cNvPicPr>
          <p:nvPr/>
        </p:nvPicPr>
        <p:blipFill>
          <a:blip r:embed="rId5"/>
          <a:stretch>
            <a:fillRect/>
          </a:stretch>
        </p:blipFill>
        <p:spPr>
          <a:xfrm>
            <a:off x="9778160" y="4288446"/>
            <a:ext cx="934186" cy="1491558"/>
          </a:xfrm>
          <a:prstGeom prst="rect">
            <a:avLst/>
          </a:prstGeom>
        </p:spPr>
      </p:pic>
      <p:sp>
        <p:nvSpPr>
          <p:cNvPr id="12" name="TextBox 11">
            <a:extLst>
              <a:ext uri="{FF2B5EF4-FFF2-40B4-BE49-F238E27FC236}">
                <a16:creationId xmlns:a16="http://schemas.microsoft.com/office/drawing/2014/main" id="{55C1289A-26B2-8DBB-600C-DF60AE07734A}"/>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lab technician conducts a low-dose CT scan on Amar.</a:t>
            </a:r>
          </a:p>
        </p:txBody>
      </p:sp>
      <p:sp>
        <p:nvSpPr>
          <p:cNvPr id="5" name="Cloud 4">
            <a:extLst>
              <a:ext uri="{FF2B5EF4-FFF2-40B4-BE49-F238E27FC236}">
                <a16:creationId xmlns:a16="http://schemas.microsoft.com/office/drawing/2014/main" id="{71C3E688-9D32-F83E-68A0-2A407C2B4C1D}"/>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58343EFC-91CD-D821-92BA-654AC5C10C42}"/>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EDF5519B-6672-904C-003E-B04A08BF426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A0B94D2F-75D5-2601-7A8A-9398878BCD86}"/>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1" name="TextBox 10">
            <a:extLst>
              <a:ext uri="{FF2B5EF4-FFF2-40B4-BE49-F238E27FC236}">
                <a16:creationId xmlns:a16="http://schemas.microsoft.com/office/drawing/2014/main" id="{71677738-33D4-1F89-6810-C836C4FAC291}"/>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3" name="Cloud 12">
            <a:extLst>
              <a:ext uri="{FF2B5EF4-FFF2-40B4-BE49-F238E27FC236}">
                <a16:creationId xmlns:a16="http://schemas.microsoft.com/office/drawing/2014/main" id="{52B8CCF7-4D0C-5239-FA88-88D1D96EA5BF}"/>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662636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17725340-FFEB-618D-5A40-616BE7A7F167}"/>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1" name="Cloud 10">
            <a:extLst>
              <a:ext uri="{FF2B5EF4-FFF2-40B4-BE49-F238E27FC236}">
                <a16:creationId xmlns:a16="http://schemas.microsoft.com/office/drawing/2014/main" id="{D63D98CA-96CB-DC40-62FA-2AE99A096F3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17584F52-FEF8-A10B-B35A-DE481CE6CE2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0ADDC825-DD62-7699-D594-2AD5938AA9DF}"/>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5" name="TextBox 14">
            <a:extLst>
              <a:ext uri="{FF2B5EF4-FFF2-40B4-BE49-F238E27FC236}">
                <a16:creationId xmlns:a16="http://schemas.microsoft.com/office/drawing/2014/main" id="{F9A58DA5-D1B0-2CE1-F482-27E81ADA1704}"/>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734EB310-C901-17A6-F8AC-3D7F2CD84714}"/>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a:stCxn id="27" idx="1"/>
          </p:cNvCxnSpPr>
          <p:nvPr/>
        </p:nvCxnSpPr>
        <p:spPr>
          <a:xfrm rot="10800000">
            <a:off x="7559299" y="1763178"/>
            <a:ext cx="414015" cy="264610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7AEE89-E41C-507C-F670-04A51FD5456F}"/>
              </a:ext>
            </a:extLst>
          </p:cNvPr>
          <p:cNvSpPr txBox="1"/>
          <p:nvPr/>
        </p:nvSpPr>
        <p:spPr>
          <a:xfrm>
            <a:off x="7559297" y="3692049"/>
            <a:ext cx="543739" cy="400110"/>
          </a:xfrm>
          <a:prstGeom prst="rect">
            <a:avLst/>
          </a:prstGeom>
          <a:noFill/>
        </p:spPr>
        <p:txBody>
          <a:bodyPr wrap="none" rtlCol="0">
            <a:spAutoFit/>
          </a:bodyPr>
          <a:lstStyle/>
          <a:p>
            <a:pPr algn="l"/>
            <a:r>
              <a:rPr lang="en-CA" sz="2000" b="1" dirty="0"/>
              <a:t>ID#</a:t>
            </a:r>
          </a:p>
        </p:txBody>
      </p:sp>
      <p:sp>
        <p:nvSpPr>
          <p:cNvPr id="24" name="TextBox 23">
            <a:extLst>
              <a:ext uri="{FF2B5EF4-FFF2-40B4-BE49-F238E27FC236}">
                <a16:creationId xmlns:a16="http://schemas.microsoft.com/office/drawing/2014/main" id="{CF55C470-5DB4-0639-5AB2-BB1DBD40485F}"/>
              </a:ext>
            </a:extLst>
          </p:cNvPr>
          <p:cNvSpPr txBox="1"/>
          <p:nvPr/>
        </p:nvSpPr>
        <p:spPr>
          <a:xfrm>
            <a:off x="3235585" y="3692049"/>
            <a:ext cx="3913444" cy="400110"/>
          </a:xfrm>
          <a:prstGeom prst="rect">
            <a:avLst/>
          </a:prstGeom>
          <a:noFill/>
        </p:spPr>
        <p:txBody>
          <a:bodyPr wrap="none" rtlCol="0">
            <a:spAutoFit/>
          </a:bodyPr>
          <a:lstStyle/>
          <a:p>
            <a:pPr algn="r"/>
            <a:r>
              <a:rPr lang="en-CA" sz="2000" b="1" dirty="0"/>
              <a:t>Amar’s [Updated] Health Summary</a:t>
            </a:r>
          </a:p>
        </p:txBody>
      </p:sp>
      <p:sp>
        <p:nvSpPr>
          <p:cNvPr id="25" name="Oval 24">
            <a:extLst>
              <a:ext uri="{FF2B5EF4-FFF2-40B4-BE49-F238E27FC236}">
                <a16:creationId xmlns:a16="http://schemas.microsoft.com/office/drawing/2014/main" id="{EAE4EBA4-5F7A-DD98-79C8-066B243518E2}"/>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6" name="Picture 25">
            <a:extLst>
              <a:ext uri="{FF2B5EF4-FFF2-40B4-BE49-F238E27FC236}">
                <a16:creationId xmlns:a16="http://schemas.microsoft.com/office/drawing/2014/main" id="{57F1555A-F367-25CA-C72D-D18AF3F96C9B}"/>
              </a:ext>
            </a:extLst>
          </p:cNvPr>
          <p:cNvPicPr>
            <a:picLocks noChangeAspect="1"/>
          </p:cNvPicPr>
          <p:nvPr/>
        </p:nvPicPr>
        <p:blipFill>
          <a:blip r:embed="rId2"/>
          <a:stretch>
            <a:fillRect/>
          </a:stretch>
        </p:blipFill>
        <p:spPr>
          <a:xfrm>
            <a:off x="8793764" y="4417090"/>
            <a:ext cx="984396" cy="1299161"/>
          </a:xfrm>
          <a:prstGeom prst="rect">
            <a:avLst/>
          </a:prstGeom>
        </p:spPr>
      </p:pic>
      <p:pic>
        <p:nvPicPr>
          <p:cNvPr id="27" name="Graphic 26" descr="Computer with solid fill">
            <a:extLst>
              <a:ext uri="{FF2B5EF4-FFF2-40B4-BE49-F238E27FC236}">
                <a16:creationId xmlns:a16="http://schemas.microsoft.com/office/drawing/2014/main" id="{6AC0EC52-4C09-F20E-CF9B-9537B6DF2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3313" y="3952082"/>
            <a:ext cx="914400" cy="914400"/>
          </a:xfrm>
          <a:prstGeom prst="rect">
            <a:avLst/>
          </a:prstGeom>
        </p:spPr>
      </p:pic>
      <p:sp>
        <p:nvSpPr>
          <p:cNvPr id="29" name="TextBox 28">
            <a:extLst>
              <a:ext uri="{FF2B5EF4-FFF2-40B4-BE49-F238E27FC236}">
                <a16:creationId xmlns:a16="http://schemas.microsoft.com/office/drawing/2014/main" id="{55C80268-6B64-9B43-CB61-035E2119B091}"/>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5" name="Flowchart: Multidocument 4">
            <a:extLst>
              <a:ext uri="{FF2B5EF4-FFF2-40B4-BE49-F238E27FC236}">
                <a16:creationId xmlns:a16="http://schemas.microsoft.com/office/drawing/2014/main" id="{9ABEDB7E-C519-86D8-5987-FCC8BBF5E2CB}"/>
              </a:ext>
            </a:extLst>
          </p:cNvPr>
          <p:cNvSpPr/>
          <p:nvPr/>
        </p:nvSpPr>
        <p:spPr>
          <a:xfrm>
            <a:off x="7114749" y="3758639"/>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7" name="Picture 6">
            <a:extLst>
              <a:ext uri="{FF2B5EF4-FFF2-40B4-BE49-F238E27FC236}">
                <a16:creationId xmlns:a16="http://schemas.microsoft.com/office/drawing/2014/main" id="{E602660E-A18B-2A04-379B-EC81EABD93AE}"/>
              </a:ext>
            </a:extLst>
          </p:cNvPr>
          <p:cNvPicPr>
            <a:picLocks noChangeAspect="1"/>
          </p:cNvPicPr>
          <p:nvPr/>
        </p:nvPicPr>
        <p:blipFill>
          <a:blip r:embed="rId5"/>
          <a:stretch>
            <a:fillRect/>
          </a:stretch>
        </p:blipFill>
        <p:spPr>
          <a:xfrm flipH="1">
            <a:off x="10039117" y="4335840"/>
            <a:ext cx="773714" cy="1430427"/>
          </a:xfrm>
          <a:prstGeom prst="rect">
            <a:avLst/>
          </a:prstGeom>
        </p:spPr>
      </p:pic>
      <p:sp>
        <p:nvSpPr>
          <p:cNvPr id="8" name="TextBox 7">
            <a:extLst>
              <a:ext uri="{FF2B5EF4-FFF2-40B4-BE49-F238E27FC236}">
                <a16:creationId xmlns:a16="http://schemas.microsoft.com/office/drawing/2014/main" id="{16000CFA-37E4-0EF6-3E3D-097A43528902}"/>
              </a:ext>
            </a:extLst>
          </p:cNvPr>
          <p:cNvSpPr txBox="1"/>
          <p:nvPr/>
        </p:nvSpPr>
        <p:spPr>
          <a:xfrm>
            <a:off x="10267528" y="802432"/>
            <a:ext cx="4104456" cy="317009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lab technician updates Amar’s health summary to note the test results are “in progress”. The summary is posted to the HIE. </a:t>
            </a:r>
          </a:p>
          <a:p>
            <a:pPr algn="l"/>
            <a:endParaRPr lang="en-CA" sz="2000" b="1" dirty="0">
              <a:latin typeface="Courier New" panose="02070309020205020404" pitchFamily="49" charset="0"/>
              <a:cs typeface="Courier New" panose="02070309020205020404" pitchFamily="49" charset="0"/>
            </a:endParaRPr>
          </a:p>
          <a:p>
            <a:pPr algn="l"/>
            <a:r>
              <a:rPr lang="en-CA" sz="2000" b="1" dirty="0">
                <a:latin typeface="Courier New" panose="02070309020205020404" pitchFamily="49" charset="0"/>
                <a:cs typeface="Courier New" panose="02070309020205020404" pitchFamily="49" charset="0"/>
              </a:rPr>
              <a:t>She tells Amar he will be notified when the test results are complete.</a:t>
            </a:r>
          </a:p>
        </p:txBody>
      </p:sp>
    </p:spTree>
    <p:extLst>
      <p:ext uri="{BB962C8B-B14F-4D97-AF65-F5344CB8AC3E}">
        <p14:creationId xmlns:p14="http://schemas.microsoft.com/office/powerpoint/2010/main" val="74609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B7499F-483C-4CD0-A2F7-20A76F8CA25A}"/>
              </a:ext>
            </a:extLst>
          </p:cNvPr>
          <p:cNvSpPr>
            <a:spLocks noGrp="1"/>
          </p:cNvSpPr>
          <p:nvPr>
            <p:ph type="sldNum" sz="quarter" idx="12"/>
          </p:nvPr>
        </p:nvSpPr>
        <p:spPr/>
        <p:txBody>
          <a:bodyPr/>
          <a:lstStyle/>
          <a:p>
            <a:fld id="{6734F48E-A456-4E2F-B17E-509464F7A050}" type="slidenum">
              <a:rPr lang="en-CA" smtClean="0"/>
              <a:pPr/>
              <a:t>3</a:t>
            </a:fld>
            <a:endParaRPr lang="en-CA"/>
          </a:p>
        </p:txBody>
      </p:sp>
      <p:pic>
        <p:nvPicPr>
          <p:cNvPr id="6" name="Picture 5" descr="A picture containing holding, small, person, pair&#10;&#10;Description automatically generated">
            <a:extLst>
              <a:ext uri="{FF2B5EF4-FFF2-40B4-BE49-F238E27FC236}">
                <a16:creationId xmlns:a16="http://schemas.microsoft.com/office/drawing/2014/main" id="{B126A116-A232-4A1D-A790-5A106E63E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57" y="1954560"/>
            <a:ext cx="2857500" cy="4762500"/>
          </a:xfrm>
          <a:prstGeom prst="rect">
            <a:avLst/>
          </a:prstGeom>
        </p:spPr>
      </p:pic>
      <p:sp>
        <p:nvSpPr>
          <p:cNvPr id="7" name="TextBox 6">
            <a:extLst>
              <a:ext uri="{FF2B5EF4-FFF2-40B4-BE49-F238E27FC236}">
                <a16:creationId xmlns:a16="http://schemas.microsoft.com/office/drawing/2014/main" id="{4BD02D62-9D69-42D5-B947-77272137E6DB}"/>
              </a:ext>
            </a:extLst>
          </p:cNvPr>
          <p:cNvSpPr txBox="1"/>
          <p:nvPr/>
        </p:nvSpPr>
        <p:spPr>
          <a:xfrm>
            <a:off x="4080234" y="2386608"/>
            <a:ext cx="9991646" cy="2123658"/>
          </a:xfrm>
          <a:prstGeom prst="rect">
            <a:avLst/>
          </a:prstGeom>
          <a:noFill/>
        </p:spPr>
        <p:txBody>
          <a:bodyPr wrap="none" rtlCol="0">
            <a:spAutoFit/>
          </a:bodyPr>
          <a:lstStyle/>
          <a:p>
            <a:pPr algn="l"/>
            <a:r>
              <a:rPr lang="en-CA" sz="6600" b="1" dirty="0">
                <a:solidFill>
                  <a:srgbClr val="C00000"/>
                </a:solidFill>
              </a:rPr>
              <a:t>Workshop-2 </a:t>
            </a:r>
          </a:p>
          <a:p>
            <a:pPr algn="l"/>
            <a:r>
              <a:rPr lang="en-CA" sz="6600" b="1" dirty="0">
                <a:solidFill>
                  <a:srgbClr val="C00000"/>
                </a:solidFill>
              </a:rPr>
              <a:t>Digital Health Specifications</a:t>
            </a:r>
          </a:p>
        </p:txBody>
      </p:sp>
    </p:spTree>
    <p:extLst>
      <p:ext uri="{BB962C8B-B14F-4D97-AF65-F5344CB8AC3E}">
        <p14:creationId xmlns:p14="http://schemas.microsoft.com/office/powerpoint/2010/main" val="1935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Since the test, Amar has started to make changes in his eating, exercise and smoking habits. He has started tracking his weight on the PHR portal.  </a:t>
            </a:r>
          </a:p>
        </p:txBody>
      </p:sp>
      <p:pic>
        <p:nvPicPr>
          <p:cNvPr id="5" name="Picture 4" descr="A green circle with a white cross in it&#10;&#10;Description automatically generated">
            <a:extLst>
              <a:ext uri="{FF2B5EF4-FFF2-40B4-BE49-F238E27FC236}">
                <a16:creationId xmlns:a16="http://schemas.microsoft.com/office/drawing/2014/main" id="{250BD6F5-F23C-852C-D4FA-3777B2D1CE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6" name="Cloud 5">
            <a:extLst>
              <a:ext uri="{FF2B5EF4-FFF2-40B4-BE49-F238E27FC236}">
                <a16:creationId xmlns:a16="http://schemas.microsoft.com/office/drawing/2014/main" id="{ADDDA8B9-423C-6BDD-B395-66826B920F8C}"/>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09EAF43B-7578-13B6-2655-AC526AECBFBB}"/>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9A896247-985D-3002-05A3-409BAE2686E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BC4AE4EA-86A9-FFE0-97B9-564F8DA0ADB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2" name="TextBox 11">
            <a:extLst>
              <a:ext uri="{FF2B5EF4-FFF2-40B4-BE49-F238E27FC236}">
                <a16:creationId xmlns:a16="http://schemas.microsoft.com/office/drawing/2014/main" id="{83EF1BB9-240C-6418-2BB0-967EB0F5054D}"/>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5" name="Cloud 14">
            <a:extLst>
              <a:ext uri="{FF2B5EF4-FFF2-40B4-BE49-F238E27FC236}">
                <a16:creationId xmlns:a16="http://schemas.microsoft.com/office/drawing/2014/main" id="{A404D77D-EC48-414F-7F45-B148038FA2EC}"/>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16" name="Connector: Elbow 15">
            <a:extLst>
              <a:ext uri="{FF2B5EF4-FFF2-40B4-BE49-F238E27FC236}">
                <a16:creationId xmlns:a16="http://schemas.microsoft.com/office/drawing/2014/main" id="{0916DB6F-9259-39D7-E2BC-F010F65AC8CB}"/>
              </a:ext>
            </a:extLst>
          </p:cNvPr>
          <p:cNvCxnSpPr>
            <a:cxnSpLocks/>
            <a:stCxn id="5" idx="1"/>
            <a:endCxn id="12" idx="2"/>
          </p:cNvCxnSpPr>
          <p:nvPr/>
        </p:nvCxnSpPr>
        <p:spPr>
          <a:xfrm rot="10800000">
            <a:off x="8492845" y="2327430"/>
            <a:ext cx="4386879" cy="2194811"/>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4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7853B6AC-E487-4A28-8640-A9E24CFFAC7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E76D6FBF-3868-14CE-E0AF-F40093B11AA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Cloud 14">
            <a:extLst>
              <a:ext uri="{FF2B5EF4-FFF2-40B4-BE49-F238E27FC236}">
                <a16:creationId xmlns:a16="http://schemas.microsoft.com/office/drawing/2014/main" id="{01B10180-B42D-7904-E68A-FCB21452403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5537685B-0A68-6578-A532-31F4D8D571C8}"/>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D3745C1A-2384-6179-7397-8C9466A3B128}"/>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8" name="Cloud 17">
            <a:extLst>
              <a:ext uri="{FF2B5EF4-FFF2-40B4-BE49-F238E27FC236}">
                <a16:creationId xmlns:a16="http://schemas.microsoft.com/office/drawing/2014/main" id="{67F032EF-6E1C-DC0B-DE9B-413E4323AFC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42160"/>
              <a:gd name="adj2" fmla="val -134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286232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scans have been interpreted and his test results have been saved to the HIE. On his PHR account, Amar receives a notice that his test results are ready to be reviewed with his family doctor.</a:t>
            </a:r>
          </a:p>
        </p:txBody>
      </p:sp>
    </p:spTree>
    <p:extLst>
      <p:ext uri="{BB962C8B-B14F-4D97-AF65-F5344CB8AC3E}">
        <p14:creationId xmlns:p14="http://schemas.microsoft.com/office/powerpoint/2010/main" val="3982895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7853B6AC-E487-4A28-8640-A9E24CFFAC7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0" name="Cloud 9">
            <a:extLst>
              <a:ext uri="{FF2B5EF4-FFF2-40B4-BE49-F238E27FC236}">
                <a16:creationId xmlns:a16="http://schemas.microsoft.com/office/drawing/2014/main" id="{E76D6FBF-3868-14CE-E0AF-F40093B11AA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5" name="Cloud 14">
            <a:extLst>
              <a:ext uri="{FF2B5EF4-FFF2-40B4-BE49-F238E27FC236}">
                <a16:creationId xmlns:a16="http://schemas.microsoft.com/office/drawing/2014/main" id="{01B10180-B42D-7904-E68A-FCB21452403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6" name="TextBox 15">
            <a:extLst>
              <a:ext uri="{FF2B5EF4-FFF2-40B4-BE49-F238E27FC236}">
                <a16:creationId xmlns:a16="http://schemas.microsoft.com/office/drawing/2014/main" id="{5537685B-0A68-6578-A532-31F4D8D571C8}"/>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D3745C1A-2384-6179-7397-8C9466A3B128}"/>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8" name="Cloud 17">
            <a:extLst>
              <a:ext uri="{FF2B5EF4-FFF2-40B4-BE49-F238E27FC236}">
                <a16:creationId xmlns:a16="http://schemas.microsoft.com/office/drawing/2014/main" id="{67F032EF-6E1C-DC0B-DE9B-413E4323AFC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42160"/>
              <a:gd name="adj2" fmla="val -134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pic>
        <p:nvPicPr>
          <p:cNvPr id="12" name="Graphic 11" descr="Bells outline">
            <a:extLst>
              <a:ext uri="{FF2B5EF4-FFF2-40B4-BE49-F238E27FC236}">
                <a16:creationId xmlns:a16="http://schemas.microsoft.com/office/drawing/2014/main" id="{1465C4C3-895F-5B1C-4896-85A8C8B44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95720" y="4064496"/>
            <a:ext cx="914400" cy="914400"/>
          </a:xfrm>
          <a:prstGeom prst="rect">
            <a:avLst/>
          </a:prstGeom>
        </p:spPr>
      </p:pic>
      <p:sp>
        <p:nvSpPr>
          <p:cNvPr id="13" name="TextBox 12">
            <a:extLst>
              <a:ext uri="{FF2B5EF4-FFF2-40B4-BE49-F238E27FC236}">
                <a16:creationId xmlns:a16="http://schemas.microsoft.com/office/drawing/2014/main" id="{29178A99-EC07-0E57-4EF0-E2C777A0BF43}"/>
              </a:ext>
            </a:extLst>
          </p:cNvPr>
          <p:cNvSpPr txBox="1"/>
          <p:nvPr/>
        </p:nvSpPr>
        <p:spPr>
          <a:xfrm>
            <a:off x="10267528" y="802432"/>
            <a:ext cx="4104456" cy="286232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scans have been interpreted and his test results have been saved to the HIE. On his PHR account, Amar receives a notice that his test results are ready to be reviewed with his family doctor.</a:t>
            </a:r>
          </a:p>
        </p:txBody>
      </p:sp>
      <p:pic>
        <p:nvPicPr>
          <p:cNvPr id="5" name="Picture 4" descr="A green circle with a white cross in it&#10;&#10;Description automatically generated">
            <a:extLst>
              <a:ext uri="{FF2B5EF4-FFF2-40B4-BE49-F238E27FC236}">
                <a16:creationId xmlns:a16="http://schemas.microsoft.com/office/drawing/2014/main" id="{460AEC60-8695-6D57-0075-78DB1EF36A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cxnSp>
        <p:nvCxnSpPr>
          <p:cNvPr id="19" name="Connector: Elbow 18">
            <a:extLst>
              <a:ext uri="{FF2B5EF4-FFF2-40B4-BE49-F238E27FC236}">
                <a16:creationId xmlns:a16="http://schemas.microsoft.com/office/drawing/2014/main" id="{DB1DC727-0B3B-1EB3-D01B-DC7715B4BEB4}"/>
              </a:ext>
            </a:extLst>
          </p:cNvPr>
          <p:cNvCxnSpPr>
            <a:cxnSpLocks/>
            <a:stCxn id="12" idx="1"/>
            <a:endCxn id="17" idx="2"/>
          </p:cNvCxnSpPr>
          <p:nvPr/>
        </p:nvCxnSpPr>
        <p:spPr>
          <a:xfrm rot="10800000">
            <a:off x="8492844" y="2327430"/>
            <a:ext cx="3502876" cy="2194267"/>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3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sp>
        <p:nvSpPr>
          <p:cNvPr id="5" name="Cloud 4">
            <a:extLst>
              <a:ext uri="{FF2B5EF4-FFF2-40B4-BE49-F238E27FC236}">
                <a16:creationId xmlns:a16="http://schemas.microsoft.com/office/drawing/2014/main" id="{6E6E4759-66E7-5E3A-A894-A364007910EF}"/>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2BFB7F3B-3CE2-9589-F7A5-BEB785B3DF7E}"/>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BA4DB035-3641-9744-2E20-54A4A5BA03BA}"/>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C09FD020-C661-7D73-D03D-D52392589D2D}"/>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0" name="TextBox 9">
            <a:extLst>
              <a:ext uri="{FF2B5EF4-FFF2-40B4-BE49-F238E27FC236}">
                <a16:creationId xmlns:a16="http://schemas.microsoft.com/office/drawing/2014/main" id="{46757649-D1E5-8BBF-48E5-A65AC7CCDF2E}"/>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73CC2A48-E12B-A179-CDE5-D1AA34CDFCE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116978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16" name="Picture 15">
            <a:extLst>
              <a:ext uri="{FF2B5EF4-FFF2-40B4-BE49-F238E27FC236}">
                <a16:creationId xmlns:a16="http://schemas.microsoft.com/office/drawing/2014/main" id="{684539EE-6F8D-3710-A2E1-A4FF8DDDCDE9}"/>
              </a:ext>
            </a:extLst>
          </p:cNvPr>
          <p:cNvPicPr>
            <a:picLocks noChangeAspect="1"/>
          </p:cNvPicPr>
          <p:nvPr/>
        </p:nvPicPr>
        <p:blipFill>
          <a:blip r:embed="rId5"/>
          <a:stretch>
            <a:fillRect/>
          </a:stretch>
        </p:blipFill>
        <p:spPr>
          <a:xfrm>
            <a:off x="2155344" y="2489876"/>
            <a:ext cx="874775" cy="1430426"/>
          </a:xfrm>
          <a:prstGeom prst="rect">
            <a:avLst/>
          </a:prstGeom>
        </p:spPr>
      </p:pic>
      <p:sp>
        <p:nvSpPr>
          <p:cNvPr id="5" name="TextBox 4">
            <a:extLst>
              <a:ext uri="{FF2B5EF4-FFF2-40B4-BE49-F238E27FC236}">
                <a16:creationId xmlns:a16="http://schemas.microsoft.com/office/drawing/2014/main" id="{655011D4-9302-B31E-3DEA-39570F3F96A8}"/>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attends an appointment with his family doctor to review his test results. He presents his health ID card.</a:t>
            </a:r>
          </a:p>
        </p:txBody>
      </p:sp>
      <p:sp>
        <p:nvSpPr>
          <p:cNvPr id="6" name="Cloud 5">
            <a:extLst>
              <a:ext uri="{FF2B5EF4-FFF2-40B4-BE49-F238E27FC236}">
                <a16:creationId xmlns:a16="http://schemas.microsoft.com/office/drawing/2014/main" id="{C6DCB012-96A8-90F3-D8DC-890D4F0717EA}"/>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B64F9396-412D-4D03-87D0-A0B5ACD12F17}"/>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9B2F880E-6C73-65DB-D7ED-103D1F416ED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B6905569-9D4E-9016-1900-DB9A7A3A6645}"/>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515F5994-4791-DDE0-CDDF-29E80CDD7D54}"/>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8" name="Cloud 17">
            <a:extLst>
              <a:ext uri="{FF2B5EF4-FFF2-40B4-BE49-F238E27FC236}">
                <a16:creationId xmlns:a16="http://schemas.microsoft.com/office/drawing/2014/main" id="{7419BB9E-C43E-9B30-6C28-9D9B1333454E}"/>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12259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0-#ppt_w/2"/>
                                          </p:val>
                                        </p:tav>
                                        <p:tav tm="100000">
                                          <p:val>
                                            <p:strVal val="#ppt_x"/>
                                          </p:val>
                                        </p:tav>
                                      </p:tavLst>
                                    </p:anim>
                                    <p:anim calcmode="lin" valueType="num">
                                      <p:cBhvr additive="base">
                                        <p:cTn id="8"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8DCFEAAA-C9BC-47F2-D3A6-B3D1440A5C0F}"/>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8" name="Cloud 7">
            <a:extLst>
              <a:ext uri="{FF2B5EF4-FFF2-40B4-BE49-F238E27FC236}">
                <a16:creationId xmlns:a16="http://schemas.microsoft.com/office/drawing/2014/main" id="{38A7A968-382A-547C-3417-BAFD0E98BC4A}"/>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Cloud 9">
            <a:extLst>
              <a:ext uri="{FF2B5EF4-FFF2-40B4-BE49-F238E27FC236}">
                <a16:creationId xmlns:a16="http://schemas.microsoft.com/office/drawing/2014/main" id="{886C6490-8A86-867A-B6B9-6292ACFD1508}"/>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7" name="TextBox 16">
            <a:extLst>
              <a:ext uri="{FF2B5EF4-FFF2-40B4-BE49-F238E27FC236}">
                <a16:creationId xmlns:a16="http://schemas.microsoft.com/office/drawing/2014/main" id="{13EFB53A-60DC-7E56-8340-7E05C4FB68E7}"/>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8" name="TextBox 17">
            <a:extLst>
              <a:ext uri="{FF2B5EF4-FFF2-40B4-BE49-F238E27FC236}">
                <a16:creationId xmlns:a16="http://schemas.microsoft.com/office/drawing/2014/main" id="{D05BEA3F-9C07-84AC-10BF-5CB9C7BA0E83}"/>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9" name="Cloud 18">
            <a:extLst>
              <a:ext uri="{FF2B5EF4-FFF2-40B4-BE49-F238E27FC236}">
                <a16:creationId xmlns:a16="http://schemas.microsoft.com/office/drawing/2014/main" id="{3780E8C1-4965-012C-95E5-33545549BEF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16" name="Picture 15">
            <a:extLst>
              <a:ext uri="{FF2B5EF4-FFF2-40B4-BE49-F238E27FC236}">
                <a16:creationId xmlns:a16="http://schemas.microsoft.com/office/drawing/2014/main" id="{684539EE-6F8D-3710-A2E1-A4FF8DDDCDE9}"/>
              </a:ext>
            </a:extLst>
          </p:cNvPr>
          <p:cNvPicPr>
            <a:picLocks noChangeAspect="1"/>
          </p:cNvPicPr>
          <p:nvPr/>
        </p:nvPicPr>
        <p:blipFill>
          <a:blip r:embed="rId5"/>
          <a:stretch>
            <a:fillRect/>
          </a:stretch>
        </p:blipFill>
        <p:spPr>
          <a:xfrm>
            <a:off x="2155344" y="2489876"/>
            <a:ext cx="874775" cy="1430426"/>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30" name="Flowchart: Document 29">
            <a:extLst>
              <a:ext uri="{FF2B5EF4-FFF2-40B4-BE49-F238E27FC236}">
                <a16:creationId xmlns:a16="http://schemas.microsoft.com/office/drawing/2014/main" id="{34225083-3656-037E-1533-EFA2C4867811}"/>
              </a:ext>
            </a:extLst>
          </p:cNvPr>
          <p:cNvSpPr/>
          <p:nvPr/>
        </p:nvSpPr>
        <p:spPr>
          <a:xfrm>
            <a:off x="5081134" y="3008290"/>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TextBox 30">
            <a:extLst>
              <a:ext uri="{FF2B5EF4-FFF2-40B4-BE49-F238E27FC236}">
                <a16:creationId xmlns:a16="http://schemas.microsoft.com/office/drawing/2014/main" id="{E72A2ED9-B488-4CBE-AD05-28EB5F4807A5}"/>
              </a:ext>
            </a:extLst>
          </p:cNvPr>
          <p:cNvSpPr txBox="1"/>
          <p:nvPr/>
        </p:nvSpPr>
        <p:spPr>
          <a:xfrm>
            <a:off x="5361496" y="2925461"/>
            <a:ext cx="3203441" cy="400110"/>
          </a:xfrm>
          <a:prstGeom prst="rect">
            <a:avLst/>
          </a:prstGeom>
          <a:noFill/>
        </p:spPr>
        <p:txBody>
          <a:bodyPr wrap="none" rtlCol="0">
            <a:spAutoFit/>
          </a:bodyPr>
          <a:lstStyle/>
          <a:p>
            <a:r>
              <a:rPr lang="en-CA" sz="2000" b="1" dirty="0"/>
              <a:t>Amar’s Demographic Record</a:t>
            </a:r>
          </a:p>
        </p:txBody>
      </p:sp>
      <p:sp>
        <p:nvSpPr>
          <p:cNvPr id="5" name="TextBox 4">
            <a:extLst>
              <a:ext uri="{FF2B5EF4-FFF2-40B4-BE49-F238E27FC236}">
                <a16:creationId xmlns:a16="http://schemas.microsoft.com/office/drawing/2014/main" id="{EDB42F82-C3D6-740D-818B-19AB4754624F}"/>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Using her cloud-hosted EMR, Amar’s family doctor retrieves his demographic record from the HIE…</a:t>
            </a:r>
          </a:p>
        </p:txBody>
      </p:sp>
      <p:cxnSp>
        <p:nvCxnSpPr>
          <p:cNvPr id="22" name="Connector: Elbow 21">
            <a:extLst>
              <a:ext uri="{FF2B5EF4-FFF2-40B4-BE49-F238E27FC236}">
                <a16:creationId xmlns:a16="http://schemas.microsoft.com/office/drawing/2014/main" id="{C90C4CE1-7594-7841-1E38-41AFC09D0277}"/>
              </a:ext>
            </a:extLst>
          </p:cNvPr>
          <p:cNvCxnSpPr>
            <a:cxnSpLocks/>
            <a:stCxn id="17" idx="3"/>
            <a:endCxn id="19"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743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0BFA2606-A908-42A2-26F6-33340F6B3697}"/>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4910FE2D-2D05-B45C-8FC0-CB339616B12D}"/>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B69BE6F4-5728-7B8B-22C4-B285F1918402}"/>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1EE7762F-DD3F-8639-3ED0-AF2B85DB84C1}"/>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0" name="TextBox 19">
            <a:extLst>
              <a:ext uri="{FF2B5EF4-FFF2-40B4-BE49-F238E27FC236}">
                <a16:creationId xmlns:a16="http://schemas.microsoft.com/office/drawing/2014/main" id="{5E6885F1-73E9-BB75-E907-876FC539FE8B}"/>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8A50F7C4-F458-74FA-E722-00909BA53E34}"/>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2769604" cy="400110"/>
          </a:xfrm>
          <a:prstGeom prst="rect">
            <a:avLst/>
          </a:prstGeom>
          <a:noFill/>
        </p:spPr>
        <p:txBody>
          <a:bodyPr wrap="none" rtlCol="0">
            <a:spAutoFit/>
          </a:bodyPr>
          <a:lstStyle/>
          <a:p>
            <a:r>
              <a:rPr lang="en-CA" sz="2000" b="1" dirty="0"/>
              <a:t>Amar’s Health Summary</a:t>
            </a:r>
          </a:p>
        </p:txBody>
      </p:sp>
      <p:pic>
        <p:nvPicPr>
          <p:cNvPr id="10" name="Picture 9">
            <a:extLst>
              <a:ext uri="{FF2B5EF4-FFF2-40B4-BE49-F238E27FC236}">
                <a16:creationId xmlns:a16="http://schemas.microsoft.com/office/drawing/2014/main" id="{D31F7E22-8537-CF16-8DA7-6C34F4EF3A3B}"/>
              </a:ext>
            </a:extLst>
          </p:cNvPr>
          <p:cNvPicPr>
            <a:picLocks noChangeAspect="1"/>
          </p:cNvPicPr>
          <p:nvPr/>
        </p:nvPicPr>
        <p:blipFill>
          <a:blip r:embed="rId5"/>
          <a:stretch>
            <a:fillRect/>
          </a:stretch>
        </p:blipFill>
        <p:spPr>
          <a:xfrm>
            <a:off x="2015582" y="2488736"/>
            <a:ext cx="773714" cy="1430427"/>
          </a:xfrm>
          <a:prstGeom prst="rect">
            <a:avLst/>
          </a:prstGeom>
        </p:spPr>
      </p:pic>
      <p:sp>
        <p:nvSpPr>
          <p:cNvPr id="7" name="TextBox 6">
            <a:extLst>
              <a:ext uri="{FF2B5EF4-FFF2-40B4-BE49-F238E27FC236}">
                <a16:creationId xmlns:a16="http://schemas.microsoft.com/office/drawing/2014/main" id="{2D7D9E00-3F66-CAE1-D6C5-D00D2509FBC2}"/>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…as well as his health summary, which includes details of his dispensed inhaler and of his low-dose CT scan.</a:t>
            </a:r>
          </a:p>
        </p:txBody>
      </p:sp>
      <p:cxnSp>
        <p:nvCxnSpPr>
          <p:cNvPr id="22" name="Connector: Elbow 21">
            <a:extLst>
              <a:ext uri="{FF2B5EF4-FFF2-40B4-BE49-F238E27FC236}">
                <a16:creationId xmlns:a16="http://schemas.microsoft.com/office/drawing/2014/main" id="{C5F1C343-1EFE-EE2B-520B-62C8B8CF168C}"/>
              </a:ext>
            </a:extLst>
          </p:cNvPr>
          <p:cNvCxnSpPr>
            <a:cxnSpLocks/>
            <a:stCxn id="19" idx="3"/>
            <a:endCxn id="21"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037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1B887B93-F4EA-6395-E2C1-AA244734425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B2351A88-49A1-2519-6901-05B092AFC68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DDF41A5F-DC63-B9D4-FBDF-45F34F0C7F64}"/>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97853110-D6FE-8F80-CE8D-20A47D77FE93}"/>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F20D658A-A264-3E9B-F13A-E18AF5B92216}"/>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434314A9-E086-76E0-7B24-E02B349A8B9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3"/>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087833" cy="1323439"/>
          </a:xfrm>
          <a:prstGeom prst="rect">
            <a:avLst/>
          </a:prstGeom>
          <a:noFill/>
        </p:spPr>
        <p:txBody>
          <a:bodyPr wrap="none" rtlCol="0">
            <a:spAutoFit/>
          </a:bodyPr>
          <a:lstStyle/>
          <a:p>
            <a:r>
              <a:rPr lang="en-CA" sz="2000" b="1" dirty="0"/>
              <a:t>Observations:</a:t>
            </a:r>
          </a:p>
          <a:p>
            <a:r>
              <a:rPr lang="en-CA" sz="2000" dirty="0"/>
              <a:t>-BP (normal)</a:t>
            </a:r>
          </a:p>
          <a:p>
            <a:r>
              <a:rPr lang="en-CA" sz="2000" dirty="0"/>
              <a:t>-Weight (slightly decreased)</a:t>
            </a:r>
          </a:p>
          <a:p>
            <a:r>
              <a:rPr lang="en-CA" sz="2000" dirty="0"/>
              <a:t>-Spirometry (improved)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7"/>
          <a:stretch>
            <a:fillRect/>
          </a:stretch>
        </p:blipFill>
        <p:spPr>
          <a:xfrm>
            <a:off x="2015582" y="2488736"/>
            <a:ext cx="773714" cy="1430427"/>
          </a:xfrm>
          <a:prstGeom prst="rect">
            <a:avLst/>
          </a:prstGeom>
        </p:spPr>
      </p:pic>
      <p:sp>
        <p:nvSpPr>
          <p:cNvPr id="5" name="TextBox 4">
            <a:extLst>
              <a:ext uri="{FF2B5EF4-FFF2-40B4-BE49-F238E27FC236}">
                <a16:creationId xmlns:a16="http://schemas.microsoft.com/office/drawing/2014/main" id="{933E95B9-0305-65F7-C7CB-ED4A72187C96}"/>
              </a:ext>
            </a:extLst>
          </p:cNvPr>
          <p:cNvSpPr txBox="1"/>
          <p:nvPr/>
        </p:nvSpPr>
        <p:spPr>
          <a:xfrm>
            <a:off x="10267528" y="802432"/>
            <a:ext cx="4104456"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Following the guidelines, the doctor records Amar’s vital signs and congratulates him on the improvements in the readings.</a:t>
            </a:r>
          </a:p>
        </p:txBody>
      </p:sp>
    </p:spTree>
    <p:extLst>
      <p:ext uri="{BB962C8B-B14F-4D97-AF65-F5344CB8AC3E}">
        <p14:creationId xmlns:p14="http://schemas.microsoft.com/office/powerpoint/2010/main" val="1326974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83787CF5-04F6-38E4-6EF8-587C8E131C24}"/>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0204C630-5070-9F0F-995D-CE5A00F0ED8F}"/>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2C6970E2-AB07-E1FA-90CE-45692E6ACF0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ADC6A250-89A5-639B-DBF6-8434EE8DF1EA}"/>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03518E04-5B17-2A03-EDE7-7B7CD29DD280}"/>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25A17325-DC9C-2926-BB8E-71F298B7013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285789" cy="1015663"/>
          </a:xfrm>
          <a:prstGeom prst="rect">
            <a:avLst/>
          </a:prstGeom>
          <a:noFill/>
        </p:spPr>
        <p:txBody>
          <a:bodyPr wrap="none" rtlCol="0">
            <a:spAutoFit/>
          </a:bodyPr>
          <a:lstStyle/>
          <a:p>
            <a:r>
              <a:rPr lang="en-CA" sz="2000" b="1" dirty="0"/>
              <a:t>Orders:</a:t>
            </a:r>
          </a:p>
          <a:p>
            <a:r>
              <a:rPr lang="en-CA" sz="2000" dirty="0"/>
              <a:t>-Lung Cancer Screening Test (6 months)</a:t>
            </a:r>
          </a:p>
          <a:p>
            <a:r>
              <a:rPr lang="en-CA" sz="2000" dirty="0"/>
              <a:t>-Smoking Cessation Programme</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5" name="TextBox 4">
            <a:extLst>
              <a:ext uri="{FF2B5EF4-FFF2-40B4-BE49-F238E27FC236}">
                <a16:creationId xmlns:a16="http://schemas.microsoft.com/office/drawing/2014/main" id="{F84570D5-60E7-79C8-AA0D-F265765181CB}"/>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She reviews the test results with Amar. Based on his Lung-RADS® score, he is scheduled for a six-month follow-up.</a:t>
            </a:r>
          </a:p>
        </p:txBody>
      </p:sp>
    </p:spTree>
    <p:extLst>
      <p:ext uri="{BB962C8B-B14F-4D97-AF65-F5344CB8AC3E}">
        <p14:creationId xmlns:p14="http://schemas.microsoft.com/office/powerpoint/2010/main" val="893795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CC8C4EB2-A6E5-0BA1-3951-2832F9E3F7B2}"/>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E0D4FA22-DA9A-9B37-3776-E35628CF5406}"/>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79CD25A4-1D43-C72D-D239-912900D6927D}"/>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0" name="TextBox 19">
            <a:extLst>
              <a:ext uri="{FF2B5EF4-FFF2-40B4-BE49-F238E27FC236}">
                <a16:creationId xmlns:a16="http://schemas.microsoft.com/office/drawing/2014/main" id="{432B3031-F6FF-092F-77B2-D66EB751C389}"/>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1" name="TextBox 20">
            <a:extLst>
              <a:ext uri="{FF2B5EF4-FFF2-40B4-BE49-F238E27FC236}">
                <a16:creationId xmlns:a16="http://schemas.microsoft.com/office/drawing/2014/main" id="{A93FC1E0-92A1-F115-34FC-8F46E9B8B28E}"/>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2" name="Cloud 21">
            <a:extLst>
              <a:ext uri="{FF2B5EF4-FFF2-40B4-BE49-F238E27FC236}">
                <a16:creationId xmlns:a16="http://schemas.microsoft.com/office/drawing/2014/main" id="{11C20C86-95C5-827C-116C-8173DE22C386}"/>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285789" cy="1015663"/>
          </a:xfrm>
          <a:prstGeom prst="rect">
            <a:avLst/>
          </a:prstGeom>
          <a:noFill/>
        </p:spPr>
        <p:txBody>
          <a:bodyPr wrap="none" rtlCol="0">
            <a:spAutoFit/>
          </a:bodyPr>
          <a:lstStyle/>
          <a:p>
            <a:r>
              <a:rPr lang="en-CA" sz="2000" b="1" dirty="0"/>
              <a:t>Orders:</a:t>
            </a:r>
          </a:p>
          <a:p>
            <a:r>
              <a:rPr lang="en-CA" sz="2000" dirty="0"/>
              <a:t>-Lung Cancer Screening Test (6 months)</a:t>
            </a:r>
          </a:p>
          <a:p>
            <a:r>
              <a:rPr lang="en-CA" sz="2000" dirty="0"/>
              <a:t>-Smoking Cessation Programme</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5" name="TextBox 4">
            <a:extLst>
              <a:ext uri="{FF2B5EF4-FFF2-40B4-BE49-F238E27FC236}">
                <a16:creationId xmlns:a16="http://schemas.microsoft.com/office/drawing/2014/main" id="{F84570D5-60E7-79C8-AA0D-F265765181CB}"/>
              </a:ext>
            </a:extLst>
          </p:cNvPr>
          <p:cNvSpPr txBox="1"/>
          <p:nvPr/>
        </p:nvSpPr>
        <p:spPr>
          <a:xfrm>
            <a:off x="10267528" y="802432"/>
            <a:ext cx="4104456" cy="317009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This is a wake-up call for Amar. Thinking of his family and his future, Amar finally agrees to try to quit smoking. His doctor encourages him and enrols him in a stop-smoking programme run by the community clinic near his home.</a:t>
            </a:r>
          </a:p>
        </p:txBody>
      </p:sp>
    </p:spTree>
    <p:extLst>
      <p:ext uri="{BB962C8B-B14F-4D97-AF65-F5344CB8AC3E}">
        <p14:creationId xmlns:p14="http://schemas.microsoft.com/office/powerpoint/2010/main" val="368518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A20FA-E6F0-16EA-8C92-BD506742AAEF}"/>
              </a:ext>
            </a:extLst>
          </p:cNvPr>
          <p:cNvSpPr>
            <a:spLocks noGrp="1"/>
          </p:cNvSpPr>
          <p:nvPr>
            <p:ph type="title"/>
          </p:nvPr>
        </p:nvSpPr>
        <p:spPr/>
        <p:txBody>
          <a:bodyPr/>
          <a:lstStyle/>
          <a:p>
            <a:r>
              <a:rPr lang="en-CA" dirty="0"/>
              <a:t>Workshop-2 Agenda</a:t>
            </a:r>
          </a:p>
        </p:txBody>
      </p:sp>
      <p:sp>
        <p:nvSpPr>
          <p:cNvPr id="4" name="Content Placeholder 3">
            <a:extLst>
              <a:ext uri="{FF2B5EF4-FFF2-40B4-BE49-F238E27FC236}">
                <a16:creationId xmlns:a16="http://schemas.microsoft.com/office/drawing/2014/main" id="{982EE500-4827-E981-8556-2178F5BB1FB4}"/>
              </a:ext>
            </a:extLst>
          </p:cNvPr>
          <p:cNvSpPr>
            <a:spLocks noGrp="1"/>
          </p:cNvSpPr>
          <p:nvPr>
            <p:ph idx="1"/>
          </p:nvPr>
        </p:nvSpPr>
        <p:spPr/>
        <p:txBody>
          <a:bodyPr>
            <a:normAutofit fontScale="70000" lnSpcReduction="20000"/>
          </a:bodyPr>
          <a:lstStyle/>
          <a:p>
            <a:r>
              <a:rPr lang="en-CA" dirty="0"/>
              <a:t>Brief recap and review</a:t>
            </a:r>
          </a:p>
          <a:p>
            <a:r>
              <a:rPr lang="en-CA" dirty="0"/>
              <a:t>The “</a:t>
            </a:r>
            <a:r>
              <a:rPr lang="en-CA" b="1" i="1" dirty="0"/>
              <a:t>metaphor</a:t>
            </a:r>
            <a:r>
              <a:rPr lang="en-CA" dirty="0"/>
              <a:t>” for a Health Information Exchange (HIE)</a:t>
            </a:r>
          </a:p>
          <a:p>
            <a:r>
              <a:rPr lang="en-CA" b="1" dirty="0"/>
              <a:t>OpenHIE</a:t>
            </a:r>
            <a:r>
              <a:rPr lang="en-CA" dirty="0"/>
              <a:t>: an architected approach to health data sharing</a:t>
            </a:r>
          </a:p>
          <a:p>
            <a:pPr lvl="1"/>
            <a:r>
              <a:rPr lang="en-CA" dirty="0"/>
              <a:t>Transaction processing model</a:t>
            </a:r>
          </a:p>
          <a:p>
            <a:pPr lvl="1"/>
            <a:r>
              <a:rPr lang="en-CA" dirty="0"/>
              <a:t>Person-centric data model</a:t>
            </a:r>
          </a:p>
          <a:p>
            <a:r>
              <a:rPr lang="en-CA" dirty="0"/>
              <a:t>An </a:t>
            </a:r>
            <a:r>
              <a:rPr lang="en-CA" b="1" dirty="0"/>
              <a:t>infrastructure</a:t>
            </a:r>
            <a:r>
              <a:rPr lang="en-CA" dirty="0"/>
              <a:t> model for OpenHIE-on-FHIR</a:t>
            </a:r>
          </a:p>
          <a:p>
            <a:r>
              <a:rPr lang="en-CA" dirty="0"/>
              <a:t>Computable Care Guidelines (</a:t>
            </a:r>
            <a:r>
              <a:rPr lang="en-CA" b="1" dirty="0"/>
              <a:t>CCGs</a:t>
            </a:r>
            <a:r>
              <a:rPr lang="en-CA" dirty="0"/>
              <a:t>): an architected approach to broad adoption of evidence-based care</a:t>
            </a:r>
          </a:p>
          <a:p>
            <a:pPr lvl="1"/>
            <a:r>
              <a:rPr lang="en-CA" dirty="0"/>
              <a:t>Leveraging the repeatable </a:t>
            </a:r>
            <a:r>
              <a:rPr lang="en-CA" b="1" dirty="0"/>
              <a:t>1-2-3-4 pattern </a:t>
            </a:r>
            <a:r>
              <a:rPr lang="en-CA" dirty="0"/>
              <a:t>to operationalize best-practices and improve health</a:t>
            </a:r>
          </a:p>
          <a:p>
            <a:pPr lvl="1"/>
            <a:r>
              <a:rPr lang="en-CA" dirty="0"/>
              <a:t>Leveraging </a:t>
            </a:r>
            <a:r>
              <a:rPr lang="en-CA" b="1" dirty="0"/>
              <a:t>“atomic” data </a:t>
            </a:r>
            <a:r>
              <a:rPr lang="en-CA" dirty="0"/>
              <a:t>to improve our ability to analyse and manage</a:t>
            </a:r>
          </a:p>
          <a:p>
            <a:r>
              <a:rPr lang="en-CA" dirty="0"/>
              <a:t>Next steps</a:t>
            </a:r>
          </a:p>
        </p:txBody>
      </p:sp>
      <p:sp>
        <p:nvSpPr>
          <p:cNvPr id="2" name="Slide Number Placeholder 1">
            <a:extLst>
              <a:ext uri="{FF2B5EF4-FFF2-40B4-BE49-F238E27FC236}">
                <a16:creationId xmlns:a16="http://schemas.microsoft.com/office/drawing/2014/main" id="{A90B2415-CE5E-D377-67DA-FC8067A437F7}"/>
              </a:ext>
            </a:extLst>
          </p:cNvPr>
          <p:cNvSpPr>
            <a:spLocks noGrp="1"/>
          </p:cNvSpPr>
          <p:nvPr>
            <p:ph type="sldNum" sz="quarter" idx="12"/>
          </p:nvPr>
        </p:nvSpPr>
        <p:spPr/>
        <p:txBody>
          <a:bodyPr/>
          <a:lstStyle/>
          <a:p>
            <a:fld id="{6734F48E-A456-4E2F-B17E-509464F7A050}" type="slidenum">
              <a:rPr lang="en-CA" smtClean="0"/>
              <a:pPr/>
              <a:t>4</a:t>
            </a:fld>
            <a:endParaRPr lang="en-CA"/>
          </a:p>
        </p:txBody>
      </p:sp>
    </p:spTree>
    <p:extLst>
      <p:ext uri="{BB962C8B-B14F-4D97-AF65-F5344CB8AC3E}">
        <p14:creationId xmlns:p14="http://schemas.microsoft.com/office/powerpoint/2010/main" val="91701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loud 15">
            <a:extLst>
              <a:ext uri="{FF2B5EF4-FFF2-40B4-BE49-F238E27FC236}">
                <a16:creationId xmlns:a16="http://schemas.microsoft.com/office/drawing/2014/main" id="{A24CE578-A973-D9E9-76DE-4EFE196B32B8}"/>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7" name="Cloud 16">
            <a:extLst>
              <a:ext uri="{FF2B5EF4-FFF2-40B4-BE49-F238E27FC236}">
                <a16:creationId xmlns:a16="http://schemas.microsoft.com/office/drawing/2014/main" id="{1B27C2CC-70A4-E4FB-98A8-EF45AEB8FA1C}"/>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8" name="Cloud 17">
            <a:extLst>
              <a:ext uri="{FF2B5EF4-FFF2-40B4-BE49-F238E27FC236}">
                <a16:creationId xmlns:a16="http://schemas.microsoft.com/office/drawing/2014/main" id="{77A58519-E4F1-EDCB-09C2-F1983D1927B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9" name="TextBox 18">
            <a:extLst>
              <a:ext uri="{FF2B5EF4-FFF2-40B4-BE49-F238E27FC236}">
                <a16:creationId xmlns:a16="http://schemas.microsoft.com/office/drawing/2014/main" id="{9FE0B956-953B-A841-F925-0A8E1147BA9E}"/>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0" name="TextBox 19">
            <a:extLst>
              <a:ext uri="{FF2B5EF4-FFF2-40B4-BE49-F238E27FC236}">
                <a16:creationId xmlns:a16="http://schemas.microsoft.com/office/drawing/2014/main" id="{D4280F7A-A896-73E0-64B9-89BCEBBA0083}"/>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21" name="Cloud 20">
            <a:extLst>
              <a:ext uri="{FF2B5EF4-FFF2-40B4-BE49-F238E27FC236}">
                <a16:creationId xmlns:a16="http://schemas.microsoft.com/office/drawing/2014/main" id="{514520E8-CF67-9769-6372-0ED20DB40C13}"/>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a:endCxn id="1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913444" cy="400110"/>
          </a:xfrm>
          <a:prstGeom prst="rect">
            <a:avLst/>
          </a:prstGeom>
          <a:noFill/>
        </p:spPr>
        <p:txBody>
          <a:bodyPr wrap="none" rtlCol="0">
            <a:spAutoFit/>
          </a:bodyPr>
          <a:lstStyle/>
          <a:p>
            <a:r>
              <a:rPr lang="en-CA" sz="2000" b="1" dirty="0"/>
              <a:t>Amar’s [Updated] Health Summary</a:t>
            </a:r>
          </a:p>
        </p:txBody>
      </p:sp>
      <p:pic>
        <p:nvPicPr>
          <p:cNvPr id="7" name="Picture 6">
            <a:extLst>
              <a:ext uri="{FF2B5EF4-FFF2-40B4-BE49-F238E27FC236}">
                <a16:creationId xmlns:a16="http://schemas.microsoft.com/office/drawing/2014/main" id="{CB184E3A-FBD2-062A-27F0-1146ED257530}"/>
              </a:ext>
            </a:extLst>
          </p:cNvPr>
          <p:cNvPicPr>
            <a:picLocks noChangeAspect="1"/>
          </p:cNvPicPr>
          <p:nvPr/>
        </p:nvPicPr>
        <p:blipFill>
          <a:blip r:embed="rId5"/>
          <a:stretch>
            <a:fillRect/>
          </a:stretch>
        </p:blipFill>
        <p:spPr>
          <a:xfrm>
            <a:off x="2015582" y="2488736"/>
            <a:ext cx="773714" cy="1430427"/>
          </a:xfrm>
          <a:prstGeom prst="rect">
            <a:avLst/>
          </a:prstGeom>
        </p:spPr>
      </p:pic>
      <p:sp>
        <p:nvSpPr>
          <p:cNvPr id="10" name="TextBox 9">
            <a:extLst>
              <a:ext uri="{FF2B5EF4-FFF2-40B4-BE49-F238E27FC236}">
                <a16:creationId xmlns:a16="http://schemas.microsoft.com/office/drawing/2014/main" id="{5CE0269A-CF5A-BB68-5DC8-EADDC12D9C48}"/>
              </a:ext>
            </a:extLst>
          </p:cNvPr>
          <p:cNvSpPr txBox="1"/>
          <p:nvPr/>
        </p:nvSpPr>
        <p:spPr>
          <a:xfrm>
            <a:off x="10267528" y="802432"/>
            <a:ext cx="4104456" cy="163121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health summary is updated with the observations and the two new orders. The summary is posted to the HIE.</a:t>
            </a:r>
          </a:p>
        </p:txBody>
      </p:sp>
      <p:cxnSp>
        <p:nvCxnSpPr>
          <p:cNvPr id="2" name="Connector: Elbow 1">
            <a:extLst>
              <a:ext uri="{FF2B5EF4-FFF2-40B4-BE49-F238E27FC236}">
                <a16:creationId xmlns:a16="http://schemas.microsoft.com/office/drawing/2014/main" id="{249C03B0-7713-71C5-5C14-2214F4F97A54}"/>
              </a:ext>
            </a:extLst>
          </p:cNvPr>
          <p:cNvCxnSpPr>
            <a:cxnSpLocks/>
            <a:stCxn id="19" idx="3"/>
            <a:endCxn id="21" idx="1"/>
          </p:cNvCxnSpPr>
          <p:nvPr/>
        </p:nvCxnSpPr>
        <p:spPr>
          <a:xfrm flipV="1">
            <a:off x="6913671" y="1785476"/>
            <a:ext cx="635693" cy="347020"/>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155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DE94D201-695D-FF8E-A330-4FE9C2AF3C96}"/>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D2B2351D-D137-F9E6-727F-C43CCD85D400}"/>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Cloud 11">
            <a:extLst>
              <a:ext uri="{FF2B5EF4-FFF2-40B4-BE49-F238E27FC236}">
                <a16:creationId xmlns:a16="http://schemas.microsoft.com/office/drawing/2014/main" id="{3BA76DC5-5FA3-EFF1-1A1F-8C5D17B37C2B}"/>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3" name="TextBox 12">
            <a:extLst>
              <a:ext uri="{FF2B5EF4-FFF2-40B4-BE49-F238E27FC236}">
                <a16:creationId xmlns:a16="http://schemas.microsoft.com/office/drawing/2014/main" id="{30C34168-3F96-8B15-931E-6F7C7C3FEF27}"/>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5" name="TextBox 14">
            <a:extLst>
              <a:ext uri="{FF2B5EF4-FFF2-40B4-BE49-F238E27FC236}">
                <a16:creationId xmlns:a16="http://schemas.microsoft.com/office/drawing/2014/main" id="{4B3B0B12-4C0E-3D71-49AC-EA8E0C58B1EF}"/>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3BCD12CC-BE20-E4D9-61F1-A068B50B21C1}"/>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cxnSp>
        <p:nvCxnSpPr>
          <p:cNvPr id="6" name="Connector: Elbow 5">
            <a:extLst>
              <a:ext uri="{FF2B5EF4-FFF2-40B4-BE49-F238E27FC236}">
                <a16:creationId xmlns:a16="http://schemas.microsoft.com/office/drawing/2014/main" id="{6C8F01EA-D8F5-C417-9B18-1D32D06675D2}"/>
              </a:ext>
            </a:extLst>
          </p:cNvPr>
          <p:cNvCxnSpPr>
            <a:cxnSpLocks/>
          </p:cNvCxnSpPr>
          <p:nvPr/>
        </p:nvCxnSpPr>
        <p:spPr>
          <a:xfrm rot="10800000">
            <a:off x="7559298" y="1763178"/>
            <a:ext cx="619998" cy="364196"/>
          </a:xfrm>
          <a:prstGeom prst="bentConnector4">
            <a:avLst>
              <a:gd name="adj1" fmla="val 42160"/>
              <a:gd name="adj2" fmla="val -134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3FBDCE6-FEAC-811E-0B44-BFE40FB1F804}"/>
              </a:ext>
            </a:extLst>
          </p:cNvPr>
          <p:cNvPicPr>
            <a:picLocks noChangeAspect="1"/>
          </p:cNvPicPr>
          <p:nvPr/>
        </p:nvPicPr>
        <p:blipFill>
          <a:blip r:embed="rId2"/>
          <a:stretch>
            <a:fillRect/>
          </a:stretch>
        </p:blipFill>
        <p:spPr>
          <a:xfrm flipH="1">
            <a:off x="12829963" y="4796562"/>
            <a:ext cx="914400" cy="1664043"/>
          </a:xfrm>
          <a:prstGeom prst="rect">
            <a:avLst/>
          </a:prstGeom>
        </p:spPr>
      </p:pic>
      <p:pic>
        <p:nvPicPr>
          <p:cNvPr id="10" name="Picture 9" descr="A green circle with a white cross in it&#10;&#10;Description automatically generated">
            <a:extLst>
              <a:ext uri="{FF2B5EF4-FFF2-40B4-BE49-F238E27FC236}">
                <a16:creationId xmlns:a16="http://schemas.microsoft.com/office/drawing/2014/main" id="{3616EC9E-5B03-74DD-92A3-3EB87884C1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9723" y="4114800"/>
            <a:ext cx="814880" cy="814880"/>
          </a:xfrm>
          <a:prstGeom prst="rect">
            <a:avLst/>
          </a:prstGeom>
        </p:spPr>
      </p:pic>
      <p:sp>
        <p:nvSpPr>
          <p:cNvPr id="8" name="TextBox 7">
            <a:extLst>
              <a:ext uri="{FF2B5EF4-FFF2-40B4-BE49-F238E27FC236}">
                <a16:creationId xmlns:a16="http://schemas.microsoft.com/office/drawing/2014/main" id="{F075F756-FF7E-CB32-249B-E6695B3DE6F0}"/>
              </a:ext>
            </a:extLst>
          </p:cNvPr>
          <p:cNvSpPr txBox="1"/>
          <p:nvPr/>
        </p:nvSpPr>
        <p:spPr>
          <a:xfrm>
            <a:off x="10267528" y="802432"/>
            <a:ext cx="4104456" cy="317009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On Amar’s phone, he sees the lung cancer screening results, the follow-up appointment, and his enrolment in the stop-smoking programme. For the sake of his family, he is committed to making the changes he needs to make.</a:t>
            </a:r>
          </a:p>
        </p:txBody>
      </p:sp>
      <p:cxnSp>
        <p:nvCxnSpPr>
          <p:cNvPr id="17" name="Connector: Elbow 16">
            <a:extLst>
              <a:ext uri="{FF2B5EF4-FFF2-40B4-BE49-F238E27FC236}">
                <a16:creationId xmlns:a16="http://schemas.microsoft.com/office/drawing/2014/main" id="{BA05C4A8-9976-794D-AECF-E216CE11DC88}"/>
              </a:ext>
            </a:extLst>
          </p:cNvPr>
          <p:cNvCxnSpPr>
            <a:cxnSpLocks/>
            <a:stCxn id="10" idx="1"/>
            <a:endCxn id="15" idx="2"/>
          </p:cNvCxnSpPr>
          <p:nvPr/>
        </p:nvCxnSpPr>
        <p:spPr>
          <a:xfrm rot="10800000">
            <a:off x="8492845" y="2327430"/>
            <a:ext cx="4386879" cy="2194811"/>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07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row: Curved Up 24">
            <a:extLst>
              <a:ext uri="{FF2B5EF4-FFF2-40B4-BE49-F238E27FC236}">
                <a16:creationId xmlns:a16="http://schemas.microsoft.com/office/drawing/2014/main" id="{2AF2F4B1-B79B-DDF8-8E9D-6BC7D9E511E7}"/>
              </a:ext>
            </a:extLst>
          </p:cNvPr>
          <p:cNvSpPr/>
          <p:nvPr/>
        </p:nvSpPr>
        <p:spPr>
          <a:xfrm>
            <a:off x="2274640" y="1882552"/>
            <a:ext cx="12025336" cy="4703429"/>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Oval 2">
            <a:extLst>
              <a:ext uri="{FF2B5EF4-FFF2-40B4-BE49-F238E27FC236}">
                <a16:creationId xmlns:a16="http://schemas.microsoft.com/office/drawing/2014/main" id="{BA4709C7-39B3-B04D-A0E9-E37F9C2DD2B4}"/>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FEB08817-60B2-2553-8F7E-C428BB9ECAF6}"/>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5" name="Picture 4">
            <a:extLst>
              <a:ext uri="{FF2B5EF4-FFF2-40B4-BE49-F238E27FC236}">
                <a16:creationId xmlns:a16="http://schemas.microsoft.com/office/drawing/2014/main" id="{DC58DE03-BF7A-6109-F05E-D4C2D5629FE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6" name="Graphic 5" descr="Computer with solid fill">
            <a:extLst>
              <a:ext uri="{FF2B5EF4-FFF2-40B4-BE49-F238E27FC236}">
                <a16:creationId xmlns:a16="http://schemas.microsoft.com/office/drawing/2014/main" id="{124B6F18-9E98-B1A2-449B-8E0B326E9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sp>
        <p:nvSpPr>
          <p:cNvPr id="8" name="Oval 7">
            <a:extLst>
              <a:ext uri="{FF2B5EF4-FFF2-40B4-BE49-F238E27FC236}">
                <a16:creationId xmlns:a16="http://schemas.microsoft.com/office/drawing/2014/main" id="{E9EB04B1-7F6F-6919-91B2-C9E586114257}"/>
              </a:ext>
            </a:extLst>
          </p:cNvPr>
          <p:cNvSpPr/>
          <p:nvPr/>
        </p:nvSpPr>
        <p:spPr>
          <a:xfrm>
            <a:off x="8003601" y="5374042"/>
            <a:ext cx="3742841" cy="705702"/>
          </a:xfrm>
          <a:prstGeom prst="ellipse">
            <a:avLst/>
          </a:prstGeom>
          <a:solidFill>
            <a:schemeClr val="accent5">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9" name="Picture 8">
            <a:extLst>
              <a:ext uri="{FF2B5EF4-FFF2-40B4-BE49-F238E27FC236}">
                <a16:creationId xmlns:a16="http://schemas.microsoft.com/office/drawing/2014/main" id="{BF6C447D-6928-F9FD-E240-12DD04DCA385}"/>
              </a:ext>
            </a:extLst>
          </p:cNvPr>
          <p:cNvPicPr>
            <a:picLocks noChangeAspect="1"/>
          </p:cNvPicPr>
          <p:nvPr/>
        </p:nvPicPr>
        <p:blipFill>
          <a:blip r:embed="rId5"/>
          <a:stretch>
            <a:fillRect/>
          </a:stretch>
        </p:blipFill>
        <p:spPr>
          <a:xfrm>
            <a:off x="8793764" y="4417090"/>
            <a:ext cx="984396" cy="1299161"/>
          </a:xfrm>
          <a:prstGeom prst="rect">
            <a:avLst/>
          </a:prstGeom>
        </p:spPr>
      </p:pic>
      <p:pic>
        <p:nvPicPr>
          <p:cNvPr id="10" name="Graphic 9" descr="Computer with solid fill">
            <a:extLst>
              <a:ext uri="{FF2B5EF4-FFF2-40B4-BE49-F238E27FC236}">
                <a16:creationId xmlns:a16="http://schemas.microsoft.com/office/drawing/2014/main" id="{11011681-5296-1C27-EF69-85A4F872BF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3313" y="3952082"/>
            <a:ext cx="914400" cy="914400"/>
          </a:xfrm>
          <a:prstGeom prst="rect">
            <a:avLst/>
          </a:prstGeom>
        </p:spPr>
      </p:pic>
      <p:sp>
        <p:nvSpPr>
          <p:cNvPr id="11" name="TextBox 10">
            <a:extLst>
              <a:ext uri="{FF2B5EF4-FFF2-40B4-BE49-F238E27FC236}">
                <a16:creationId xmlns:a16="http://schemas.microsoft.com/office/drawing/2014/main" id="{C6458A09-E1B3-322B-788A-0B7179A2AD09}"/>
              </a:ext>
            </a:extLst>
          </p:cNvPr>
          <p:cNvSpPr txBox="1"/>
          <p:nvPr/>
        </p:nvSpPr>
        <p:spPr>
          <a:xfrm>
            <a:off x="8533825" y="6095361"/>
            <a:ext cx="2627962" cy="400110"/>
          </a:xfrm>
          <a:prstGeom prst="rect">
            <a:avLst/>
          </a:prstGeom>
          <a:noFill/>
        </p:spPr>
        <p:txBody>
          <a:bodyPr wrap="none" rtlCol="0">
            <a:spAutoFit/>
          </a:bodyPr>
          <a:lstStyle/>
          <a:p>
            <a:pPr algn="ctr"/>
            <a:r>
              <a:rPr lang="en-CA" sz="2000" b="1" dirty="0">
                <a:solidFill>
                  <a:schemeClr val="accent5">
                    <a:lumMod val="40000"/>
                    <a:lumOff val="60000"/>
                  </a:schemeClr>
                </a:solidFill>
              </a:rPr>
              <a:t>Diagnostic Imaging Lab</a:t>
            </a:r>
          </a:p>
        </p:txBody>
      </p:sp>
      <p:sp>
        <p:nvSpPr>
          <p:cNvPr id="13" name="Oval 12">
            <a:extLst>
              <a:ext uri="{FF2B5EF4-FFF2-40B4-BE49-F238E27FC236}">
                <a16:creationId xmlns:a16="http://schemas.microsoft.com/office/drawing/2014/main" id="{34957CD1-A05B-E9F1-7C78-A44228F3D532}"/>
              </a:ext>
            </a:extLst>
          </p:cNvPr>
          <p:cNvSpPr/>
          <p:nvPr/>
        </p:nvSpPr>
        <p:spPr>
          <a:xfrm>
            <a:off x="3161745" y="5459283"/>
            <a:ext cx="3742841" cy="705702"/>
          </a:xfrm>
          <a:prstGeom prst="ellipse">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4" name="Picture 13">
            <a:extLst>
              <a:ext uri="{FF2B5EF4-FFF2-40B4-BE49-F238E27FC236}">
                <a16:creationId xmlns:a16="http://schemas.microsoft.com/office/drawing/2014/main" id="{40FCEA5D-DB82-73C0-94DB-680B6398FC04}"/>
              </a:ext>
            </a:extLst>
          </p:cNvPr>
          <p:cNvPicPr>
            <a:picLocks noChangeAspect="1"/>
          </p:cNvPicPr>
          <p:nvPr/>
        </p:nvPicPr>
        <p:blipFill>
          <a:blip r:embed="rId8"/>
          <a:stretch>
            <a:fillRect/>
          </a:stretch>
        </p:blipFill>
        <p:spPr>
          <a:xfrm>
            <a:off x="4074124" y="4291453"/>
            <a:ext cx="2388756" cy="1614443"/>
          </a:xfrm>
          <a:prstGeom prst="rect">
            <a:avLst/>
          </a:prstGeom>
        </p:spPr>
      </p:pic>
      <p:pic>
        <p:nvPicPr>
          <p:cNvPr id="15" name="Graphic 14" descr="Computer with solid fill">
            <a:extLst>
              <a:ext uri="{FF2B5EF4-FFF2-40B4-BE49-F238E27FC236}">
                <a16:creationId xmlns:a16="http://schemas.microsoft.com/office/drawing/2014/main" id="{CAE059F3-FD7D-6AE0-40B5-C24D025C7E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85184" y="3502690"/>
            <a:ext cx="914400" cy="914400"/>
          </a:xfrm>
          <a:prstGeom prst="rect">
            <a:avLst/>
          </a:prstGeom>
        </p:spPr>
      </p:pic>
      <p:sp>
        <p:nvSpPr>
          <p:cNvPr id="17" name="TextBox 16">
            <a:extLst>
              <a:ext uri="{FF2B5EF4-FFF2-40B4-BE49-F238E27FC236}">
                <a16:creationId xmlns:a16="http://schemas.microsoft.com/office/drawing/2014/main" id="{F64F8E2C-CC6D-822A-C10C-787ACA5250EF}"/>
              </a:ext>
            </a:extLst>
          </p:cNvPr>
          <p:cNvSpPr txBox="1"/>
          <p:nvPr/>
        </p:nvSpPr>
        <p:spPr>
          <a:xfrm>
            <a:off x="3609301" y="6185871"/>
            <a:ext cx="2779351" cy="400110"/>
          </a:xfrm>
          <a:prstGeom prst="rect">
            <a:avLst/>
          </a:prstGeom>
          <a:noFill/>
        </p:spPr>
        <p:txBody>
          <a:bodyPr wrap="none" rtlCol="0">
            <a:spAutoFit/>
          </a:bodyPr>
          <a:lstStyle/>
          <a:p>
            <a:pPr algn="ctr"/>
            <a:r>
              <a:rPr lang="en-CA" sz="2000" b="1" dirty="0">
                <a:solidFill>
                  <a:schemeClr val="accent3">
                    <a:lumMod val="60000"/>
                    <a:lumOff val="40000"/>
                  </a:schemeClr>
                </a:solidFill>
              </a:rPr>
              <a:t>Private-sector Pharmacy</a:t>
            </a:r>
          </a:p>
        </p:txBody>
      </p:sp>
      <p:cxnSp>
        <p:nvCxnSpPr>
          <p:cNvPr id="29" name="Straight Connector 28">
            <a:extLst>
              <a:ext uri="{FF2B5EF4-FFF2-40B4-BE49-F238E27FC236}">
                <a16:creationId xmlns:a16="http://schemas.microsoft.com/office/drawing/2014/main" id="{EFF1E9CC-741D-4F5B-EAB6-0F0CE9AF1505}"/>
              </a:ext>
            </a:extLst>
          </p:cNvPr>
          <p:cNvCxnSpPr>
            <a:cxnSpLocks/>
          </p:cNvCxnSpPr>
          <p:nvPr/>
        </p:nvCxnSpPr>
        <p:spPr>
          <a:xfrm flipV="1">
            <a:off x="6199584" y="1594520"/>
            <a:ext cx="1331640" cy="19744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1905AB-1B5A-B4B4-AD7A-8A84D3031C04}"/>
              </a:ext>
            </a:extLst>
          </p:cNvPr>
          <p:cNvCxnSpPr>
            <a:cxnSpLocks/>
          </p:cNvCxnSpPr>
          <p:nvPr/>
        </p:nvCxnSpPr>
        <p:spPr>
          <a:xfrm flipH="1" flipV="1">
            <a:off x="7747248" y="1714802"/>
            <a:ext cx="683265" cy="2272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23F993F-0127-7037-E3B7-6EB3FBA29099}"/>
              </a:ext>
            </a:extLst>
          </p:cNvPr>
          <p:cNvPicPr>
            <a:picLocks noChangeAspect="1"/>
          </p:cNvPicPr>
          <p:nvPr/>
        </p:nvPicPr>
        <p:blipFill>
          <a:blip r:embed="rId11"/>
          <a:stretch>
            <a:fillRect/>
          </a:stretch>
        </p:blipFill>
        <p:spPr>
          <a:xfrm flipH="1">
            <a:off x="12098449" y="3709999"/>
            <a:ext cx="914400" cy="1664043"/>
          </a:xfrm>
          <a:prstGeom prst="rect">
            <a:avLst/>
          </a:prstGeom>
        </p:spPr>
      </p:pic>
      <p:pic>
        <p:nvPicPr>
          <p:cNvPr id="20" name="Picture 19" descr="A green circle with a white cross in it&#10;&#10;Description automatically generated">
            <a:extLst>
              <a:ext uri="{FF2B5EF4-FFF2-40B4-BE49-F238E27FC236}">
                <a16:creationId xmlns:a16="http://schemas.microsoft.com/office/drawing/2014/main" id="{D8FFE6CA-D7CC-E2A5-0590-3C2E65C7E7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48209" y="3028237"/>
            <a:ext cx="814880" cy="814880"/>
          </a:xfrm>
          <a:prstGeom prst="rect">
            <a:avLst/>
          </a:prstGeom>
        </p:spPr>
      </p:pic>
      <p:sp>
        <p:nvSpPr>
          <p:cNvPr id="21" name="TextBox 20">
            <a:extLst>
              <a:ext uri="{FF2B5EF4-FFF2-40B4-BE49-F238E27FC236}">
                <a16:creationId xmlns:a16="http://schemas.microsoft.com/office/drawing/2014/main" id="{A82596A2-15FA-9504-D9D2-754BCE485AE2}"/>
              </a:ext>
            </a:extLst>
          </p:cNvPr>
          <p:cNvSpPr txBox="1"/>
          <p:nvPr/>
        </p:nvSpPr>
        <p:spPr>
          <a:xfrm>
            <a:off x="12931824" y="3082180"/>
            <a:ext cx="929806" cy="707886"/>
          </a:xfrm>
          <a:prstGeom prst="rect">
            <a:avLst/>
          </a:prstGeom>
          <a:noFill/>
        </p:spPr>
        <p:txBody>
          <a:bodyPr wrap="none" rtlCol="0">
            <a:spAutoFit/>
          </a:bodyPr>
          <a:lstStyle/>
          <a:p>
            <a:pPr algn="l"/>
            <a:r>
              <a:rPr lang="en-CA" sz="2000" b="1" dirty="0">
                <a:solidFill>
                  <a:srgbClr val="00B050"/>
                </a:solidFill>
              </a:rPr>
              <a:t>Amar’s</a:t>
            </a:r>
          </a:p>
          <a:p>
            <a:pPr algn="l"/>
            <a:r>
              <a:rPr lang="en-CA" sz="2000" b="1" dirty="0">
                <a:solidFill>
                  <a:srgbClr val="00B050"/>
                </a:solidFill>
              </a:rPr>
              <a:t>Record</a:t>
            </a:r>
          </a:p>
        </p:txBody>
      </p:sp>
      <p:cxnSp>
        <p:nvCxnSpPr>
          <p:cNvPr id="22" name="Straight Connector 21">
            <a:extLst>
              <a:ext uri="{FF2B5EF4-FFF2-40B4-BE49-F238E27FC236}">
                <a16:creationId xmlns:a16="http://schemas.microsoft.com/office/drawing/2014/main" id="{97C3D58B-099E-3FBB-73C6-6F2F5C4207A5}"/>
              </a:ext>
            </a:extLst>
          </p:cNvPr>
          <p:cNvCxnSpPr>
            <a:cxnSpLocks/>
          </p:cNvCxnSpPr>
          <p:nvPr/>
        </p:nvCxnSpPr>
        <p:spPr>
          <a:xfrm flipH="1" flipV="1">
            <a:off x="7747248" y="1734129"/>
            <a:ext cx="4400961" cy="13594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E7BD2FF-1342-7107-E642-25F7BAFEAB2E}"/>
              </a:ext>
            </a:extLst>
          </p:cNvPr>
          <p:cNvCxnSpPr>
            <a:cxnSpLocks/>
            <a:endCxn id="2" idx="1"/>
          </p:cNvCxnSpPr>
          <p:nvPr/>
        </p:nvCxnSpPr>
        <p:spPr>
          <a:xfrm flipV="1">
            <a:off x="4998976" y="2132496"/>
            <a:ext cx="1236304" cy="7562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loud 40">
            <a:extLst>
              <a:ext uri="{FF2B5EF4-FFF2-40B4-BE49-F238E27FC236}">
                <a16:creationId xmlns:a16="http://schemas.microsoft.com/office/drawing/2014/main" id="{86C6879D-1041-6AAD-879B-B2301E5B493B}"/>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12" name="Cloud 11">
            <a:extLst>
              <a:ext uri="{FF2B5EF4-FFF2-40B4-BE49-F238E27FC236}">
                <a16:creationId xmlns:a16="http://schemas.microsoft.com/office/drawing/2014/main" id="{F6253A98-4F03-D8D7-BB30-11224E182564}"/>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TextBox 1">
            <a:extLst>
              <a:ext uri="{FF2B5EF4-FFF2-40B4-BE49-F238E27FC236}">
                <a16:creationId xmlns:a16="http://schemas.microsoft.com/office/drawing/2014/main" id="{102B37F6-F9F5-89F4-0F3B-9D14D4582A03}"/>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24" name="Cloud 23">
            <a:extLst>
              <a:ext uri="{FF2B5EF4-FFF2-40B4-BE49-F238E27FC236}">
                <a16:creationId xmlns:a16="http://schemas.microsoft.com/office/drawing/2014/main" id="{13DA8CD6-CA0C-9F86-A65F-FB220CF3C9F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18" name="Cloud 17">
            <a:extLst>
              <a:ext uri="{FF2B5EF4-FFF2-40B4-BE49-F238E27FC236}">
                <a16:creationId xmlns:a16="http://schemas.microsoft.com/office/drawing/2014/main" id="{CF579415-6156-DCD1-546E-E1FCF8CF7A10}"/>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3" name="TextBox 22">
            <a:extLst>
              <a:ext uri="{FF2B5EF4-FFF2-40B4-BE49-F238E27FC236}">
                <a16:creationId xmlns:a16="http://schemas.microsoft.com/office/drawing/2014/main" id="{61E5DFE3-3CC4-A715-6417-5ED789C388D6}"/>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7" name="TextBox 6">
            <a:extLst>
              <a:ext uri="{FF2B5EF4-FFF2-40B4-BE49-F238E27FC236}">
                <a16:creationId xmlns:a16="http://schemas.microsoft.com/office/drawing/2014/main" id="{6321F9CA-7772-F887-6813-FE7DA0A28FA1}"/>
              </a:ext>
            </a:extLst>
          </p:cNvPr>
          <p:cNvSpPr txBox="1"/>
          <p:nvPr/>
        </p:nvSpPr>
        <p:spPr>
          <a:xfrm>
            <a:off x="1007547" y="7008447"/>
            <a:ext cx="13047353" cy="707886"/>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HIE connects the disparate cloud-hosted and locally-installed digital health solutions together so they can operate as a “system” on behalf of Amar’s care.</a:t>
            </a:r>
          </a:p>
        </p:txBody>
      </p:sp>
    </p:spTree>
    <p:extLst>
      <p:ext uri="{BB962C8B-B14F-4D97-AF65-F5344CB8AC3E}">
        <p14:creationId xmlns:p14="http://schemas.microsoft.com/office/powerpoint/2010/main" val="1652359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cartoon character holding a compass&#10;&#10;Description automatically generated">
            <a:extLst>
              <a:ext uri="{FF2B5EF4-FFF2-40B4-BE49-F238E27FC236}">
                <a16:creationId xmlns:a16="http://schemas.microsoft.com/office/drawing/2014/main" id="{B486192A-6D28-8A76-FF79-08E694DA6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783" y="3298169"/>
            <a:ext cx="3172165" cy="3731959"/>
          </a:xfrm>
          <a:prstGeom prst="rect">
            <a:avLst/>
          </a:prstGeom>
        </p:spPr>
      </p:pic>
      <p:pic>
        <p:nvPicPr>
          <p:cNvPr id="28" name="Picture 27" descr="A light bulb with gears inside&#10;&#10;Description automatically generated">
            <a:extLst>
              <a:ext uri="{FF2B5EF4-FFF2-40B4-BE49-F238E27FC236}">
                <a16:creationId xmlns:a16="http://schemas.microsoft.com/office/drawing/2014/main" id="{00E50DA6-6B15-4972-17D5-AB315B0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192" y="3681702"/>
            <a:ext cx="2422460" cy="4037434"/>
          </a:xfrm>
          <a:prstGeom prst="rect">
            <a:avLst/>
          </a:prstGeom>
        </p:spPr>
      </p:pic>
      <p:sp>
        <p:nvSpPr>
          <p:cNvPr id="35" name="Arrow: Right 34">
            <a:extLst>
              <a:ext uri="{FF2B5EF4-FFF2-40B4-BE49-F238E27FC236}">
                <a16:creationId xmlns:a16="http://schemas.microsoft.com/office/drawing/2014/main" id="{06A03E2E-D315-467F-6221-C49D4B2788D9}"/>
              </a:ext>
            </a:extLst>
          </p:cNvPr>
          <p:cNvSpPr/>
          <p:nvPr/>
        </p:nvSpPr>
        <p:spPr>
          <a:xfrm>
            <a:off x="8641748" y="4402832"/>
            <a:ext cx="1208969" cy="76131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8" name="TextBox 37">
            <a:extLst>
              <a:ext uri="{FF2B5EF4-FFF2-40B4-BE49-F238E27FC236}">
                <a16:creationId xmlns:a16="http://schemas.microsoft.com/office/drawing/2014/main" id="{1DA95BD5-EB86-7AB8-669E-8D280F6DD59A}"/>
              </a:ext>
            </a:extLst>
          </p:cNvPr>
          <p:cNvSpPr txBox="1"/>
          <p:nvPr/>
        </p:nvSpPr>
        <p:spPr>
          <a:xfrm>
            <a:off x="2834703" y="4460325"/>
            <a:ext cx="3565656" cy="646331"/>
          </a:xfrm>
          <a:prstGeom prst="rect">
            <a:avLst/>
          </a:prstGeom>
          <a:noFill/>
        </p:spPr>
        <p:txBody>
          <a:bodyPr wrap="none" rtlCol="0">
            <a:spAutoFit/>
          </a:bodyPr>
          <a:lstStyle/>
          <a:p>
            <a:pPr algn="r"/>
            <a:r>
              <a:rPr lang="en-CA" sz="3600" dirty="0">
                <a:solidFill>
                  <a:schemeClr val="tx2"/>
                </a:solidFill>
              </a:rPr>
              <a:t>Ministry of Health</a:t>
            </a:r>
          </a:p>
        </p:txBody>
      </p:sp>
      <p:sp>
        <p:nvSpPr>
          <p:cNvPr id="2" name="Cloud 1">
            <a:extLst>
              <a:ext uri="{FF2B5EF4-FFF2-40B4-BE49-F238E27FC236}">
                <a16:creationId xmlns:a16="http://schemas.microsoft.com/office/drawing/2014/main" id="{C1ABB22D-518E-9CEE-7D0C-94503DEE46F5}"/>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3" name="Cloud 2">
            <a:extLst>
              <a:ext uri="{FF2B5EF4-FFF2-40B4-BE49-F238E27FC236}">
                <a16:creationId xmlns:a16="http://schemas.microsoft.com/office/drawing/2014/main" id="{4E03BA0B-869A-287D-F55F-732060F10B53}"/>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TextBox 3">
            <a:extLst>
              <a:ext uri="{FF2B5EF4-FFF2-40B4-BE49-F238E27FC236}">
                <a16:creationId xmlns:a16="http://schemas.microsoft.com/office/drawing/2014/main" id="{D5A6C484-757F-9D9C-5D55-73A0448F373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5" name="Cloud 4">
            <a:extLst>
              <a:ext uri="{FF2B5EF4-FFF2-40B4-BE49-F238E27FC236}">
                <a16:creationId xmlns:a16="http://schemas.microsoft.com/office/drawing/2014/main" id="{A6966C4D-5318-1C69-0AA6-C99E64B307D2}"/>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
        <p:nvSpPr>
          <p:cNvPr id="6" name="Cloud 5">
            <a:extLst>
              <a:ext uri="{FF2B5EF4-FFF2-40B4-BE49-F238E27FC236}">
                <a16:creationId xmlns:a16="http://schemas.microsoft.com/office/drawing/2014/main" id="{C3DD14EE-1303-EE67-7DA0-D9577E548C7C}"/>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TextBox 6">
            <a:extLst>
              <a:ext uri="{FF2B5EF4-FFF2-40B4-BE49-F238E27FC236}">
                <a16:creationId xmlns:a16="http://schemas.microsoft.com/office/drawing/2014/main" id="{BAC1CD8D-9FF9-EF93-F6C6-EDFFDF70AE28}"/>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cxnSp>
        <p:nvCxnSpPr>
          <p:cNvPr id="33" name="Straight Connector 32">
            <a:extLst>
              <a:ext uri="{FF2B5EF4-FFF2-40B4-BE49-F238E27FC236}">
                <a16:creationId xmlns:a16="http://schemas.microsoft.com/office/drawing/2014/main" id="{9FC2A4BE-072C-89E4-F37B-DDD7E6756EE8}"/>
              </a:ext>
            </a:extLst>
          </p:cNvPr>
          <p:cNvCxnSpPr>
            <a:cxnSpLocks/>
            <a:stCxn id="28" idx="0"/>
            <a:endCxn id="5" idx="1"/>
          </p:cNvCxnSpPr>
          <p:nvPr/>
        </p:nvCxnSpPr>
        <p:spPr>
          <a:xfrm flipV="1">
            <a:off x="7547422" y="1785476"/>
            <a:ext cx="1942" cy="1896226"/>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EAA5B0-AFD0-F487-BBB1-592E0177AE0E}"/>
              </a:ext>
            </a:extLst>
          </p:cNvPr>
          <p:cNvSpPr txBox="1"/>
          <p:nvPr/>
        </p:nvSpPr>
        <p:spPr>
          <a:xfrm>
            <a:off x="1007548" y="5338936"/>
            <a:ext cx="5392812" cy="193899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The MOH can leverage analyses of the system-wide data in the HIE to inform better decision-making and improve health system management for the benefit of Amar… and everyone.</a:t>
            </a:r>
          </a:p>
        </p:txBody>
      </p:sp>
    </p:spTree>
    <p:extLst>
      <p:ext uri="{BB962C8B-B14F-4D97-AF65-F5344CB8AC3E}">
        <p14:creationId xmlns:p14="http://schemas.microsoft.com/office/powerpoint/2010/main" val="2847038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714800" y="874440"/>
            <a:ext cx="9145016" cy="5878532"/>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Care providers, across both the public </a:t>
            </a:r>
            <a:r>
              <a:rPr lang="en-CA" sz="2800" i="1" dirty="0">
                <a:solidFill>
                  <a:schemeClr val="tx2"/>
                </a:solidFill>
              </a:rPr>
              <a:t>and</a:t>
            </a:r>
            <a:r>
              <a:rPr lang="en-CA" sz="2800" dirty="0">
                <a:solidFill>
                  <a:schemeClr val="tx2"/>
                </a:solidFill>
              </a:rPr>
              <a:t> private sectors, use a wide range of </a:t>
            </a:r>
            <a:r>
              <a:rPr lang="en-CA" sz="2800" b="1" i="1" dirty="0">
                <a:solidFill>
                  <a:schemeClr val="tx2"/>
                </a:solidFill>
              </a:rPr>
              <a:t>disparate</a:t>
            </a:r>
            <a:r>
              <a:rPr lang="en-CA" sz="2800" dirty="0">
                <a:solidFill>
                  <a:schemeClr val="tx2"/>
                </a:solidFill>
              </a:rPr>
              <a:t> point of service (</a:t>
            </a:r>
            <a:r>
              <a:rPr lang="en-CA" sz="2800" b="1" i="1" dirty="0">
                <a:solidFill>
                  <a:schemeClr val="tx2"/>
                </a:solidFill>
              </a:rPr>
              <a:t>POS</a:t>
            </a:r>
            <a:r>
              <a:rPr lang="en-CA" sz="2800" dirty="0">
                <a:solidFill>
                  <a:schemeClr val="tx2"/>
                </a:solidFill>
              </a:rPr>
              <a:t>) digital health solutions.</a:t>
            </a:r>
          </a:p>
          <a:p>
            <a:pPr marL="449263" indent="-449263" algn="l">
              <a:buSzPct val="75000"/>
              <a:buFont typeface="Wingdings" panose="05000000000000000000" pitchFamily="2" charset="2"/>
              <a:buChar char="q"/>
            </a:pPr>
            <a:r>
              <a:rPr lang="en-CA" sz="2800" dirty="0">
                <a:solidFill>
                  <a:schemeClr val="tx2"/>
                </a:solidFill>
              </a:rPr>
              <a:t>Some POS solutions are cloud-hosted, others are local.</a:t>
            </a:r>
          </a:p>
          <a:p>
            <a:pPr marL="449263" indent="-449263" algn="l">
              <a:buSzPct val="75000"/>
              <a:buFont typeface="Wingdings" panose="05000000000000000000" pitchFamily="2" charset="2"/>
              <a:buChar char="q"/>
            </a:pPr>
            <a:r>
              <a:rPr lang="en-CA" sz="2800" dirty="0">
                <a:solidFill>
                  <a:schemeClr val="tx2"/>
                </a:solidFill>
              </a:rPr>
              <a:t>To support care continuity for Amar, </a:t>
            </a:r>
            <a:r>
              <a:rPr lang="en-CA" sz="2800" b="1" i="1" u="sng" dirty="0">
                <a:solidFill>
                  <a:schemeClr val="tx2"/>
                </a:solidFill>
              </a:rPr>
              <a:t>all</a:t>
            </a:r>
            <a:r>
              <a:rPr lang="en-CA" sz="2800" b="1" i="1" dirty="0">
                <a:solidFill>
                  <a:schemeClr val="tx2"/>
                </a:solidFill>
              </a:rPr>
              <a:t> POS solutions </a:t>
            </a:r>
            <a:r>
              <a:rPr lang="en-CA" sz="2800" dirty="0">
                <a:solidFill>
                  <a:schemeClr val="tx2"/>
                </a:solidFill>
              </a:rPr>
              <a:t>leverage the health information exchange (</a:t>
            </a:r>
            <a:r>
              <a:rPr lang="en-CA" sz="2800" b="1" i="1" dirty="0">
                <a:solidFill>
                  <a:schemeClr val="tx2"/>
                </a:solidFill>
              </a:rPr>
              <a:t>HIE</a:t>
            </a:r>
            <a:r>
              <a:rPr lang="en-CA" sz="2800" dirty="0">
                <a:solidFill>
                  <a:schemeClr val="tx2"/>
                </a:solidFill>
              </a:rPr>
              <a:t>) to keep Amar’s shared health data </a:t>
            </a:r>
            <a:r>
              <a:rPr lang="en-CA" sz="2800" b="1" i="1" dirty="0">
                <a:solidFill>
                  <a:schemeClr val="tx2"/>
                </a:solidFill>
              </a:rPr>
              <a:t>current</a:t>
            </a:r>
            <a:r>
              <a:rPr lang="en-CA" sz="2800" dirty="0">
                <a:solidFill>
                  <a:schemeClr val="tx2"/>
                </a:solidFill>
              </a:rPr>
              <a:t> and </a:t>
            </a:r>
            <a:r>
              <a:rPr lang="en-CA" sz="2800" b="1" i="1" dirty="0">
                <a:solidFill>
                  <a:schemeClr val="tx2"/>
                </a:solidFill>
              </a:rPr>
              <a:t>correct</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Using the MOH’s </a:t>
            </a:r>
            <a:r>
              <a:rPr lang="en-CA" sz="2800" b="1" dirty="0">
                <a:solidFill>
                  <a:schemeClr val="tx2"/>
                </a:solidFill>
              </a:rPr>
              <a:t>PHR</a:t>
            </a:r>
            <a:r>
              <a:rPr lang="en-CA" sz="2800" dirty="0">
                <a:solidFill>
                  <a:schemeClr val="tx2"/>
                </a:solidFill>
              </a:rPr>
              <a:t> portal, Amar can access his health summary record. He can also </a:t>
            </a:r>
            <a:r>
              <a:rPr lang="en-CA" sz="2800" b="1" i="1" dirty="0">
                <a:solidFill>
                  <a:schemeClr val="tx2"/>
                </a:solidFill>
              </a:rPr>
              <a:t>enter</a:t>
            </a:r>
            <a:r>
              <a:rPr lang="en-CA" sz="2800" dirty="0">
                <a:solidFill>
                  <a:schemeClr val="tx2"/>
                </a:solidFill>
              </a:rPr>
              <a:t> personal information that helps him better manage his health journey.</a:t>
            </a:r>
          </a:p>
          <a:p>
            <a:pPr marL="449263" indent="-449263" algn="l">
              <a:buSzPct val="75000"/>
              <a:buFont typeface="Wingdings" panose="05000000000000000000" pitchFamily="2" charset="2"/>
              <a:buChar char="q"/>
            </a:pPr>
            <a:r>
              <a:rPr lang="en-CA" sz="2800" dirty="0">
                <a:solidFill>
                  <a:schemeClr val="tx2"/>
                </a:solidFill>
              </a:rPr>
              <a:t>Analyses of the detailed data in the HIE can inform MOH decision-making and </a:t>
            </a:r>
            <a:r>
              <a:rPr lang="en-CA" sz="2800" b="1" dirty="0">
                <a:solidFill>
                  <a:schemeClr val="tx2"/>
                </a:solidFill>
              </a:rPr>
              <a:t>improve</a:t>
            </a:r>
            <a:r>
              <a:rPr lang="en-CA" sz="2800" dirty="0">
                <a:solidFill>
                  <a:schemeClr val="tx2"/>
                </a:solidFill>
              </a:rPr>
              <a:t> health system management. </a:t>
            </a:r>
          </a:p>
        </p:txBody>
      </p:sp>
    </p:spTree>
    <p:extLst>
      <p:ext uri="{BB962C8B-B14F-4D97-AF65-F5344CB8AC3E}">
        <p14:creationId xmlns:p14="http://schemas.microsoft.com/office/powerpoint/2010/main" val="3261896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45</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1318605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46</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778696" y="2840132"/>
            <a:ext cx="6912768" cy="1446550"/>
          </a:xfrm>
          <a:prstGeom prst="rect">
            <a:avLst/>
          </a:prstGeom>
          <a:noFill/>
        </p:spPr>
        <p:txBody>
          <a:bodyPr wrap="square" rtlCol="0">
            <a:spAutoFit/>
          </a:bodyPr>
          <a:lstStyle/>
          <a:p>
            <a:pPr algn="r"/>
            <a:r>
              <a:rPr lang="en-CA" sz="4400" dirty="0">
                <a:solidFill>
                  <a:schemeClr val="tx2"/>
                </a:solidFill>
              </a:rPr>
              <a:t>What is </a:t>
            </a:r>
            <a:r>
              <a:rPr lang="en-CA" sz="4400" b="1" dirty="0">
                <a:solidFill>
                  <a:schemeClr val="tx2"/>
                </a:solidFill>
              </a:rPr>
              <a:t>OpenHIE</a:t>
            </a:r>
            <a:r>
              <a:rPr lang="en-CA" sz="4400" dirty="0">
                <a:solidFill>
                  <a:schemeClr val="tx2"/>
                </a:solidFill>
              </a:rPr>
              <a:t>… and how does it help us?</a:t>
            </a:r>
          </a:p>
        </p:txBody>
      </p:sp>
    </p:spTree>
    <p:extLst>
      <p:ext uri="{BB962C8B-B14F-4D97-AF65-F5344CB8AC3E}">
        <p14:creationId xmlns:p14="http://schemas.microsoft.com/office/powerpoint/2010/main" val="1513138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47</a:t>
            </a:fld>
            <a:endParaRPr lang="en-CA"/>
          </a:p>
        </p:txBody>
      </p:sp>
      <p:cxnSp>
        <p:nvCxnSpPr>
          <p:cNvPr id="3" name="Straight Connector 2">
            <a:extLst>
              <a:ext uri="{FF2B5EF4-FFF2-40B4-BE49-F238E27FC236}">
                <a16:creationId xmlns:a16="http://schemas.microsoft.com/office/drawing/2014/main" id="{9DBBA1FD-EE77-8FC9-7902-1DA6F09CD27A}"/>
              </a:ext>
            </a:extLst>
          </p:cNvPr>
          <p:cNvCxnSpPr/>
          <p:nvPr/>
        </p:nvCxnSpPr>
        <p:spPr>
          <a:xfrm>
            <a:off x="9279202" y="4799648"/>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D79A50-F78F-E1EE-A10C-0E3D28F9CAB4}"/>
              </a:ext>
            </a:extLst>
          </p:cNvPr>
          <p:cNvCxnSpPr/>
          <p:nvPr/>
        </p:nvCxnSpPr>
        <p:spPr>
          <a:xfrm>
            <a:off x="9304602" y="4571048"/>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AA45DC-C1D1-EDE6-0ADE-B60C2F6A1235}"/>
              </a:ext>
            </a:extLst>
          </p:cNvPr>
          <p:cNvCxnSpPr/>
          <p:nvPr/>
        </p:nvCxnSpPr>
        <p:spPr>
          <a:xfrm>
            <a:off x="9372970" y="4342448"/>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3CA155-A9BA-229C-0467-40514B5292D2}"/>
              </a:ext>
            </a:extLst>
          </p:cNvPr>
          <p:cNvCxnSpPr/>
          <p:nvPr/>
        </p:nvCxnSpPr>
        <p:spPr>
          <a:xfrm>
            <a:off x="104984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A6882-5C38-5539-8A07-3E01B98C9310}"/>
              </a:ext>
            </a:extLst>
          </p:cNvPr>
          <p:cNvCxnSpPr/>
          <p:nvPr/>
        </p:nvCxnSpPr>
        <p:spPr>
          <a:xfrm>
            <a:off x="105238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D1F042-138D-A510-366A-88B5ACB05A70}"/>
              </a:ext>
            </a:extLst>
          </p:cNvPr>
          <p:cNvCxnSpPr/>
          <p:nvPr/>
        </p:nvCxnSpPr>
        <p:spPr>
          <a:xfrm>
            <a:off x="105921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F806F1-EADB-8B8F-2CE3-25BB0DD7C9FA}"/>
              </a:ext>
            </a:extLst>
          </p:cNvPr>
          <p:cNvCxnSpPr/>
          <p:nvPr/>
        </p:nvCxnSpPr>
        <p:spPr>
          <a:xfrm>
            <a:off x="117176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DDBC32-01A6-D932-1E93-F9FA514E3456}"/>
              </a:ext>
            </a:extLst>
          </p:cNvPr>
          <p:cNvCxnSpPr/>
          <p:nvPr/>
        </p:nvCxnSpPr>
        <p:spPr>
          <a:xfrm>
            <a:off x="117430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86DF67-3A63-04A5-6B7E-E6363D6F8EA1}"/>
              </a:ext>
            </a:extLst>
          </p:cNvPr>
          <p:cNvCxnSpPr/>
          <p:nvPr/>
        </p:nvCxnSpPr>
        <p:spPr>
          <a:xfrm>
            <a:off x="118113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Can 36">
            <a:extLst>
              <a:ext uri="{FF2B5EF4-FFF2-40B4-BE49-F238E27FC236}">
                <a16:creationId xmlns:a16="http://schemas.microsoft.com/office/drawing/2014/main" id="{099D5EC5-99AF-E101-7529-4603E26D29C3}"/>
              </a:ext>
            </a:extLst>
          </p:cNvPr>
          <p:cNvSpPr/>
          <p:nvPr/>
        </p:nvSpPr>
        <p:spPr>
          <a:xfrm>
            <a:off x="10960683" y="3166680"/>
            <a:ext cx="45719" cy="1616827"/>
          </a:xfrm>
          <a:prstGeom prst="ca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Can 35">
            <a:extLst>
              <a:ext uri="{FF2B5EF4-FFF2-40B4-BE49-F238E27FC236}">
                <a16:creationId xmlns:a16="http://schemas.microsoft.com/office/drawing/2014/main" id="{8DB6498A-7E4D-815B-46FA-F5A0D3D10349}"/>
              </a:ext>
            </a:extLst>
          </p:cNvPr>
          <p:cNvSpPr/>
          <p:nvPr/>
        </p:nvSpPr>
        <p:spPr>
          <a:xfrm>
            <a:off x="10096845" y="3132218"/>
            <a:ext cx="45719" cy="1431235"/>
          </a:xfrm>
          <a:prstGeom prst="ca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Can 34">
            <a:extLst>
              <a:ext uri="{FF2B5EF4-FFF2-40B4-BE49-F238E27FC236}">
                <a16:creationId xmlns:a16="http://schemas.microsoft.com/office/drawing/2014/main" id="{85A77B00-94FC-B472-CD12-353A02594B9A}"/>
              </a:ext>
            </a:extLst>
          </p:cNvPr>
          <p:cNvSpPr/>
          <p:nvPr/>
        </p:nvSpPr>
        <p:spPr>
          <a:xfrm>
            <a:off x="9109234" y="2971800"/>
            <a:ext cx="45719" cy="1371600"/>
          </a:xfrm>
          <a:prstGeom prst="ca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3" name="Straight Connector 42">
            <a:extLst>
              <a:ext uri="{FF2B5EF4-FFF2-40B4-BE49-F238E27FC236}">
                <a16:creationId xmlns:a16="http://schemas.microsoft.com/office/drawing/2014/main" id="{5CC04F26-0ABD-6C44-C464-66C0A8DACFE2}"/>
              </a:ext>
            </a:extLst>
          </p:cNvPr>
          <p:cNvCxnSpPr/>
          <p:nvPr/>
        </p:nvCxnSpPr>
        <p:spPr>
          <a:xfrm>
            <a:off x="814427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54CB2D1-28E7-477D-2D74-D9AD1623F8F1}"/>
              </a:ext>
            </a:extLst>
          </p:cNvPr>
          <p:cNvCxnSpPr/>
          <p:nvPr/>
        </p:nvCxnSpPr>
        <p:spPr>
          <a:xfrm>
            <a:off x="816967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634A2C-64F9-4638-9AF5-6A9636585BA3}"/>
              </a:ext>
            </a:extLst>
          </p:cNvPr>
          <p:cNvCxnSpPr/>
          <p:nvPr/>
        </p:nvCxnSpPr>
        <p:spPr>
          <a:xfrm>
            <a:off x="823804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Can 1">
            <a:extLst>
              <a:ext uri="{FF2B5EF4-FFF2-40B4-BE49-F238E27FC236}">
                <a16:creationId xmlns:a16="http://schemas.microsoft.com/office/drawing/2014/main" id="{0821B442-F1E2-5421-3097-39F824D10EA1}"/>
              </a:ext>
            </a:extLst>
          </p:cNvPr>
          <p:cNvSpPr/>
          <p:nvPr/>
        </p:nvSpPr>
        <p:spPr>
          <a:xfrm rot="16200000">
            <a:off x="9833372" y="1993900"/>
            <a:ext cx="127000" cy="4724400"/>
          </a:xfrm>
          <a:prstGeom prst="can">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Can 2">
            <a:extLst>
              <a:ext uri="{FF2B5EF4-FFF2-40B4-BE49-F238E27FC236}">
                <a16:creationId xmlns:a16="http://schemas.microsoft.com/office/drawing/2014/main" id="{A92ED4EA-7B20-5A80-9D42-6B7E43F5D9E2}"/>
              </a:ext>
            </a:extLst>
          </p:cNvPr>
          <p:cNvSpPr/>
          <p:nvPr/>
        </p:nvSpPr>
        <p:spPr>
          <a:xfrm rot="16200000">
            <a:off x="9985772" y="2222500"/>
            <a:ext cx="127000" cy="4724400"/>
          </a:xfrm>
          <a:prstGeom prst="can">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Can 3">
            <a:extLst>
              <a:ext uri="{FF2B5EF4-FFF2-40B4-BE49-F238E27FC236}">
                <a16:creationId xmlns:a16="http://schemas.microsoft.com/office/drawing/2014/main" id="{A2D4045F-DDD3-8930-E49A-D50536208D5B}"/>
              </a:ext>
            </a:extLst>
          </p:cNvPr>
          <p:cNvSpPr/>
          <p:nvPr/>
        </p:nvSpPr>
        <p:spPr>
          <a:xfrm rot="16200000">
            <a:off x="10214372" y="2451100"/>
            <a:ext cx="126999" cy="4724400"/>
          </a:xfrm>
          <a:prstGeom prst="can">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48" descr="puzzle_piece_house_outline_400_clr_4232.png">
            <a:extLst>
              <a:ext uri="{FF2B5EF4-FFF2-40B4-BE49-F238E27FC236}">
                <a16:creationId xmlns:a16="http://schemas.microsoft.com/office/drawing/2014/main" id="{E1D1FE32-1EBA-6D9D-8E81-43685D82D942}"/>
              </a:ext>
            </a:extLst>
          </p:cNvPr>
          <p:cNvPicPr>
            <a:picLocks noChangeAspect="1"/>
          </p:cNvPicPr>
          <p:nvPr/>
        </p:nvPicPr>
        <p:blipFill>
          <a:blip r:embed="rId2" cstate="print">
            <a:duotone>
              <a:prstClr val="black"/>
              <a:schemeClr val="accent6">
                <a:tint val="45000"/>
                <a:satMod val="400000"/>
              </a:schemeClr>
            </a:duotone>
          </a:blip>
          <a:stretch>
            <a:fillRect/>
          </a:stretch>
        </p:blipFill>
        <p:spPr>
          <a:xfrm>
            <a:off x="8397796" y="5460762"/>
            <a:ext cx="1193800" cy="1193800"/>
          </a:xfrm>
          <a:prstGeom prst="rect">
            <a:avLst/>
          </a:prstGeom>
        </p:spPr>
      </p:pic>
      <p:pic>
        <p:nvPicPr>
          <p:cNvPr id="50" name="Picture 49" descr="fireman_icon_400_clr_9294.png">
            <a:extLst>
              <a:ext uri="{FF2B5EF4-FFF2-40B4-BE49-F238E27FC236}">
                <a16:creationId xmlns:a16="http://schemas.microsoft.com/office/drawing/2014/main" id="{37425978-8EA5-6346-142C-9382A06AB8D0}"/>
              </a:ext>
            </a:extLst>
          </p:cNvPr>
          <p:cNvPicPr>
            <a:picLocks noChangeAspect="1"/>
          </p:cNvPicPr>
          <p:nvPr/>
        </p:nvPicPr>
        <p:blipFill>
          <a:blip r:embed="rId3" cstate="print"/>
          <a:stretch>
            <a:fillRect/>
          </a:stretch>
        </p:blipFill>
        <p:spPr>
          <a:xfrm>
            <a:off x="12640072" y="4267200"/>
            <a:ext cx="533400" cy="533400"/>
          </a:xfrm>
          <a:prstGeom prst="rect">
            <a:avLst/>
          </a:prstGeom>
        </p:spPr>
      </p:pic>
      <p:pic>
        <p:nvPicPr>
          <p:cNvPr id="51" name="Picture 50" descr="police_officer_icon_400_clr_9292.png">
            <a:extLst>
              <a:ext uri="{FF2B5EF4-FFF2-40B4-BE49-F238E27FC236}">
                <a16:creationId xmlns:a16="http://schemas.microsoft.com/office/drawing/2014/main" id="{ABD0D511-9428-5370-DCBA-32B5EEF50E67}"/>
              </a:ext>
            </a:extLst>
          </p:cNvPr>
          <p:cNvPicPr>
            <a:picLocks noChangeAspect="1"/>
          </p:cNvPicPr>
          <p:nvPr/>
        </p:nvPicPr>
        <p:blipFill>
          <a:blip r:embed="rId4" cstate="print"/>
          <a:stretch>
            <a:fillRect/>
          </a:stretch>
        </p:blipFill>
        <p:spPr>
          <a:xfrm>
            <a:off x="13097272" y="4267200"/>
            <a:ext cx="533400" cy="533400"/>
          </a:xfrm>
          <a:prstGeom prst="rect">
            <a:avLst/>
          </a:prstGeom>
        </p:spPr>
      </p:pic>
      <p:pic>
        <p:nvPicPr>
          <p:cNvPr id="52" name="Picture 51" descr="construction_pipes_turn_valve.png">
            <a:extLst>
              <a:ext uri="{FF2B5EF4-FFF2-40B4-BE49-F238E27FC236}">
                <a16:creationId xmlns:a16="http://schemas.microsoft.com/office/drawing/2014/main" id="{468B2A4E-BAF3-6FFE-DBFF-312033E4C737}"/>
              </a:ext>
            </a:extLst>
          </p:cNvPr>
          <p:cNvPicPr>
            <a:picLocks noChangeAspect="1"/>
          </p:cNvPicPr>
          <p:nvPr/>
        </p:nvPicPr>
        <p:blipFill>
          <a:blip r:embed="rId5" cstate="print"/>
          <a:stretch>
            <a:fillRect/>
          </a:stretch>
        </p:blipFill>
        <p:spPr>
          <a:xfrm>
            <a:off x="8753873" y="2514600"/>
            <a:ext cx="857707" cy="914400"/>
          </a:xfrm>
          <a:prstGeom prst="rect">
            <a:avLst/>
          </a:prstGeom>
        </p:spPr>
      </p:pic>
      <p:pic>
        <p:nvPicPr>
          <p:cNvPr id="53" name="Picture 52" descr="construction_pipes_turn_valve_400_clr_8575.png">
            <a:extLst>
              <a:ext uri="{FF2B5EF4-FFF2-40B4-BE49-F238E27FC236}">
                <a16:creationId xmlns:a16="http://schemas.microsoft.com/office/drawing/2014/main" id="{F06AFCF7-6F39-AEB0-D7AF-09CE4F62A347}"/>
              </a:ext>
            </a:extLst>
          </p:cNvPr>
          <p:cNvPicPr>
            <a:picLocks noChangeAspect="1"/>
          </p:cNvPicPr>
          <p:nvPr/>
        </p:nvPicPr>
        <p:blipFill>
          <a:blip r:embed="rId6" cstate="print"/>
          <a:stretch>
            <a:fillRect/>
          </a:stretch>
        </p:blipFill>
        <p:spPr>
          <a:xfrm>
            <a:off x="9744472" y="2514600"/>
            <a:ext cx="857251" cy="914400"/>
          </a:xfrm>
          <a:prstGeom prst="rect">
            <a:avLst/>
          </a:prstGeom>
        </p:spPr>
      </p:pic>
      <p:pic>
        <p:nvPicPr>
          <p:cNvPr id="54" name="Picture 53" descr="construction_pipes_turn_valve.png">
            <a:extLst>
              <a:ext uri="{FF2B5EF4-FFF2-40B4-BE49-F238E27FC236}">
                <a16:creationId xmlns:a16="http://schemas.microsoft.com/office/drawing/2014/main" id="{62F01C32-9ACD-97A1-D59F-C55DE3AC9D39}"/>
              </a:ext>
            </a:extLst>
          </p:cNvPr>
          <p:cNvPicPr>
            <a:picLocks noChangeAspect="1"/>
          </p:cNvPicPr>
          <p:nvPr/>
        </p:nvPicPr>
        <p:blipFill>
          <a:blip r:embed="rId7" cstate="print"/>
          <a:stretch>
            <a:fillRect/>
          </a:stretch>
        </p:blipFill>
        <p:spPr>
          <a:xfrm>
            <a:off x="10603627" y="2514600"/>
            <a:ext cx="857707" cy="914400"/>
          </a:xfrm>
          <a:prstGeom prst="rect">
            <a:avLst/>
          </a:prstGeom>
        </p:spPr>
      </p:pic>
      <p:pic>
        <p:nvPicPr>
          <p:cNvPr id="55" name="Picture 54" descr="puzzle_piece_house_outline_400_clr_4232.png">
            <a:extLst>
              <a:ext uri="{FF2B5EF4-FFF2-40B4-BE49-F238E27FC236}">
                <a16:creationId xmlns:a16="http://schemas.microsoft.com/office/drawing/2014/main" id="{D5758536-85B3-217D-6DBD-15878DAA2960}"/>
              </a:ext>
            </a:extLst>
          </p:cNvPr>
          <p:cNvPicPr>
            <a:picLocks noChangeAspect="1"/>
          </p:cNvPicPr>
          <p:nvPr/>
        </p:nvPicPr>
        <p:blipFill>
          <a:blip r:embed="rId2" cstate="print">
            <a:duotone>
              <a:prstClr val="black"/>
              <a:schemeClr val="accent5">
                <a:tint val="45000"/>
                <a:satMod val="400000"/>
              </a:schemeClr>
            </a:duotone>
          </a:blip>
          <a:stretch>
            <a:fillRect/>
          </a:stretch>
        </p:blipFill>
        <p:spPr>
          <a:xfrm>
            <a:off x="9532726" y="5459810"/>
            <a:ext cx="1193800" cy="1193800"/>
          </a:xfrm>
          <a:prstGeom prst="rect">
            <a:avLst/>
          </a:prstGeom>
        </p:spPr>
      </p:pic>
      <p:pic>
        <p:nvPicPr>
          <p:cNvPr id="56" name="Picture 55" descr="puzzle_piece_house_outline_400_clr_4232.png">
            <a:extLst>
              <a:ext uri="{FF2B5EF4-FFF2-40B4-BE49-F238E27FC236}">
                <a16:creationId xmlns:a16="http://schemas.microsoft.com/office/drawing/2014/main" id="{48D77E8A-8BEB-B58F-145D-D39C12D70EBF}"/>
              </a:ext>
            </a:extLst>
          </p:cNvPr>
          <p:cNvPicPr>
            <a:picLocks noChangeAspect="1"/>
          </p:cNvPicPr>
          <p:nvPr/>
        </p:nvPicPr>
        <p:blipFill>
          <a:blip r:embed="rId2" cstate="print">
            <a:duotone>
              <a:prstClr val="black"/>
              <a:schemeClr val="accent4">
                <a:tint val="45000"/>
                <a:satMod val="400000"/>
              </a:schemeClr>
            </a:duotone>
          </a:blip>
          <a:stretch>
            <a:fillRect/>
          </a:stretch>
        </p:blipFill>
        <p:spPr>
          <a:xfrm>
            <a:off x="10751926" y="5460762"/>
            <a:ext cx="1193800" cy="1193800"/>
          </a:xfrm>
          <a:prstGeom prst="rect">
            <a:avLst/>
          </a:prstGeom>
        </p:spPr>
      </p:pic>
      <p:pic>
        <p:nvPicPr>
          <p:cNvPr id="57" name="Picture 56" descr="puzzle_piece_house_outline_400_clr_4232.png">
            <a:extLst>
              <a:ext uri="{FF2B5EF4-FFF2-40B4-BE49-F238E27FC236}">
                <a16:creationId xmlns:a16="http://schemas.microsoft.com/office/drawing/2014/main" id="{89BE3B75-CA8A-9674-8144-01E7C3A37A09}"/>
              </a:ext>
            </a:extLst>
          </p:cNvPr>
          <p:cNvPicPr>
            <a:picLocks noChangeAspect="1"/>
          </p:cNvPicPr>
          <p:nvPr/>
        </p:nvPicPr>
        <p:blipFill>
          <a:blip r:embed="rId8" cstate="print">
            <a:duotone>
              <a:prstClr val="black"/>
              <a:schemeClr val="accent3">
                <a:tint val="45000"/>
                <a:satMod val="400000"/>
              </a:schemeClr>
            </a:duotone>
          </a:blip>
          <a:stretch>
            <a:fillRect/>
          </a:stretch>
        </p:blipFill>
        <p:spPr>
          <a:xfrm>
            <a:off x="11971690" y="5486400"/>
            <a:ext cx="1181100" cy="1181100"/>
          </a:xfrm>
          <a:prstGeom prst="rect">
            <a:avLst/>
          </a:prstGeom>
          <a:noFill/>
          <a:ln>
            <a:noFill/>
          </a:ln>
        </p:spPr>
      </p:pic>
      <p:pic>
        <p:nvPicPr>
          <p:cNvPr id="58" name="Picture 57" descr="blue_print_draft_set_400_clr_9721.png">
            <a:extLst>
              <a:ext uri="{FF2B5EF4-FFF2-40B4-BE49-F238E27FC236}">
                <a16:creationId xmlns:a16="http://schemas.microsoft.com/office/drawing/2014/main" id="{3E5C4B64-096B-7B89-FCC7-D6FB480D982D}"/>
              </a:ext>
            </a:extLst>
          </p:cNvPr>
          <p:cNvPicPr>
            <a:picLocks noChangeAspect="1"/>
          </p:cNvPicPr>
          <p:nvPr/>
        </p:nvPicPr>
        <p:blipFill>
          <a:blip r:embed="rId9" cstate="print"/>
          <a:stretch>
            <a:fillRect/>
          </a:stretch>
        </p:blipFill>
        <p:spPr>
          <a:xfrm flipH="1">
            <a:off x="3064236" y="3504358"/>
            <a:ext cx="3454107" cy="2590580"/>
          </a:xfrm>
          <a:prstGeom prst="rect">
            <a:avLst/>
          </a:prstGeom>
        </p:spPr>
      </p:pic>
      <p:sp>
        <p:nvSpPr>
          <p:cNvPr id="59" name="TextBox 58">
            <a:extLst>
              <a:ext uri="{FF2B5EF4-FFF2-40B4-BE49-F238E27FC236}">
                <a16:creationId xmlns:a16="http://schemas.microsoft.com/office/drawing/2014/main" id="{4AC40CCD-4422-E55B-3A5D-E4E72E27943E}"/>
              </a:ext>
            </a:extLst>
          </p:cNvPr>
          <p:cNvSpPr txBox="1"/>
          <p:nvPr/>
        </p:nvSpPr>
        <p:spPr>
          <a:xfrm>
            <a:off x="1482552" y="775930"/>
            <a:ext cx="7347044" cy="2246769"/>
          </a:xfrm>
          <a:prstGeom prst="rect">
            <a:avLst/>
          </a:prstGeom>
          <a:noFill/>
        </p:spPr>
        <p:txBody>
          <a:bodyPr wrap="square" rtlCol="0">
            <a:spAutoFit/>
          </a:bodyPr>
          <a:lstStyle/>
          <a:p>
            <a:pPr algn="l"/>
            <a:r>
              <a:rPr lang="en-CA" sz="2800" b="1" dirty="0">
                <a:solidFill>
                  <a:schemeClr val="tx2"/>
                </a:solidFill>
              </a:rPr>
              <a:t>Enterprise architecture </a:t>
            </a:r>
            <a:r>
              <a:rPr lang="en-CA" sz="2800" dirty="0">
                <a:solidFill>
                  <a:schemeClr val="tx2"/>
                </a:solidFill>
              </a:rPr>
              <a:t>has been described as being analogous to </a:t>
            </a:r>
            <a:r>
              <a:rPr lang="en-CA" sz="2800" b="1" dirty="0">
                <a:solidFill>
                  <a:schemeClr val="tx2"/>
                </a:solidFill>
              </a:rPr>
              <a:t>urban planning</a:t>
            </a:r>
            <a:r>
              <a:rPr lang="en-CA" sz="2800" dirty="0">
                <a:solidFill>
                  <a:schemeClr val="tx2"/>
                </a:solidFill>
              </a:rPr>
              <a:t>. The idea of an urban plan is that investments in </a:t>
            </a:r>
            <a:r>
              <a:rPr lang="en-CA" sz="2800" b="1" dirty="0">
                <a:solidFill>
                  <a:schemeClr val="tx2"/>
                </a:solidFill>
              </a:rPr>
              <a:t>shared infrastructure </a:t>
            </a:r>
            <a:r>
              <a:rPr lang="en-CA" sz="2800" dirty="0">
                <a:solidFill>
                  <a:schemeClr val="tx2"/>
                </a:solidFill>
              </a:rPr>
              <a:t>and </a:t>
            </a:r>
            <a:r>
              <a:rPr lang="en-CA" sz="2800" b="1" dirty="0">
                <a:solidFill>
                  <a:schemeClr val="tx2"/>
                </a:solidFill>
              </a:rPr>
              <a:t>shared services </a:t>
            </a:r>
            <a:r>
              <a:rPr lang="en-CA" sz="2800" dirty="0">
                <a:solidFill>
                  <a:schemeClr val="tx2"/>
                </a:solidFill>
              </a:rPr>
              <a:t>are leveraged in order to allow a city to successfully “</a:t>
            </a:r>
            <a:r>
              <a:rPr lang="en-CA" sz="2800" b="1" i="1" u="sng" dirty="0">
                <a:solidFill>
                  <a:schemeClr val="tx2"/>
                </a:solidFill>
              </a:rPr>
              <a:t>scale</a:t>
            </a:r>
            <a:r>
              <a:rPr lang="en-CA" sz="2800" dirty="0">
                <a:solidFill>
                  <a:schemeClr val="tx2"/>
                </a:solidFill>
              </a:rPr>
              <a:t>”.</a:t>
            </a:r>
          </a:p>
        </p:txBody>
      </p:sp>
    </p:spTree>
    <p:extLst>
      <p:ext uri="{BB962C8B-B14F-4D97-AF65-F5344CB8AC3E}">
        <p14:creationId xmlns:p14="http://schemas.microsoft.com/office/powerpoint/2010/main" val="334280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48</a:t>
            </a:fld>
            <a:endParaRPr lang="en-CA"/>
          </a:p>
        </p:txBody>
      </p:sp>
      <p:cxnSp>
        <p:nvCxnSpPr>
          <p:cNvPr id="3" name="Straight Connector 2">
            <a:extLst>
              <a:ext uri="{FF2B5EF4-FFF2-40B4-BE49-F238E27FC236}">
                <a16:creationId xmlns:a16="http://schemas.microsoft.com/office/drawing/2014/main" id="{9DBBA1FD-EE77-8FC9-7902-1DA6F09CD27A}"/>
              </a:ext>
            </a:extLst>
          </p:cNvPr>
          <p:cNvCxnSpPr/>
          <p:nvPr/>
        </p:nvCxnSpPr>
        <p:spPr>
          <a:xfrm>
            <a:off x="9279202" y="4799648"/>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D79A50-F78F-E1EE-A10C-0E3D28F9CAB4}"/>
              </a:ext>
            </a:extLst>
          </p:cNvPr>
          <p:cNvCxnSpPr/>
          <p:nvPr/>
        </p:nvCxnSpPr>
        <p:spPr>
          <a:xfrm>
            <a:off x="9304602" y="4571048"/>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AA45DC-C1D1-EDE6-0ADE-B60C2F6A1235}"/>
              </a:ext>
            </a:extLst>
          </p:cNvPr>
          <p:cNvCxnSpPr/>
          <p:nvPr/>
        </p:nvCxnSpPr>
        <p:spPr>
          <a:xfrm>
            <a:off x="9372970" y="4342448"/>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3CA155-A9BA-229C-0467-40514B5292D2}"/>
              </a:ext>
            </a:extLst>
          </p:cNvPr>
          <p:cNvCxnSpPr/>
          <p:nvPr/>
        </p:nvCxnSpPr>
        <p:spPr>
          <a:xfrm>
            <a:off x="104984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EA6882-5C38-5539-8A07-3E01B98C9310}"/>
              </a:ext>
            </a:extLst>
          </p:cNvPr>
          <p:cNvCxnSpPr/>
          <p:nvPr/>
        </p:nvCxnSpPr>
        <p:spPr>
          <a:xfrm>
            <a:off x="105238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D1F042-138D-A510-366A-88B5ACB05A70}"/>
              </a:ext>
            </a:extLst>
          </p:cNvPr>
          <p:cNvCxnSpPr/>
          <p:nvPr/>
        </p:nvCxnSpPr>
        <p:spPr>
          <a:xfrm>
            <a:off x="105921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2F806F1-EADB-8B8F-2CE3-25BB0DD7C9FA}"/>
              </a:ext>
            </a:extLst>
          </p:cNvPr>
          <p:cNvCxnSpPr/>
          <p:nvPr/>
        </p:nvCxnSpPr>
        <p:spPr>
          <a:xfrm>
            <a:off x="117176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CDDBC32-01A6-D932-1E93-F9FA514E3456}"/>
              </a:ext>
            </a:extLst>
          </p:cNvPr>
          <p:cNvCxnSpPr/>
          <p:nvPr/>
        </p:nvCxnSpPr>
        <p:spPr>
          <a:xfrm>
            <a:off x="117430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86DF67-3A63-04A5-6B7E-E6363D6F8EA1}"/>
              </a:ext>
            </a:extLst>
          </p:cNvPr>
          <p:cNvCxnSpPr/>
          <p:nvPr/>
        </p:nvCxnSpPr>
        <p:spPr>
          <a:xfrm>
            <a:off x="118113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Can 36">
            <a:extLst>
              <a:ext uri="{FF2B5EF4-FFF2-40B4-BE49-F238E27FC236}">
                <a16:creationId xmlns:a16="http://schemas.microsoft.com/office/drawing/2014/main" id="{099D5EC5-99AF-E101-7529-4603E26D29C3}"/>
              </a:ext>
            </a:extLst>
          </p:cNvPr>
          <p:cNvSpPr/>
          <p:nvPr/>
        </p:nvSpPr>
        <p:spPr>
          <a:xfrm>
            <a:off x="10960683" y="3166680"/>
            <a:ext cx="45719" cy="1616827"/>
          </a:xfrm>
          <a:prstGeom prst="ca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Can 35">
            <a:extLst>
              <a:ext uri="{FF2B5EF4-FFF2-40B4-BE49-F238E27FC236}">
                <a16:creationId xmlns:a16="http://schemas.microsoft.com/office/drawing/2014/main" id="{8DB6498A-7E4D-815B-46FA-F5A0D3D10349}"/>
              </a:ext>
            </a:extLst>
          </p:cNvPr>
          <p:cNvSpPr/>
          <p:nvPr/>
        </p:nvSpPr>
        <p:spPr>
          <a:xfrm>
            <a:off x="10096845" y="3132218"/>
            <a:ext cx="45719" cy="1431235"/>
          </a:xfrm>
          <a:prstGeom prst="ca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Can 34">
            <a:extLst>
              <a:ext uri="{FF2B5EF4-FFF2-40B4-BE49-F238E27FC236}">
                <a16:creationId xmlns:a16="http://schemas.microsoft.com/office/drawing/2014/main" id="{85A77B00-94FC-B472-CD12-353A02594B9A}"/>
              </a:ext>
            </a:extLst>
          </p:cNvPr>
          <p:cNvSpPr/>
          <p:nvPr/>
        </p:nvSpPr>
        <p:spPr>
          <a:xfrm>
            <a:off x="9109234" y="2971800"/>
            <a:ext cx="45719" cy="1371600"/>
          </a:xfrm>
          <a:prstGeom prst="ca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3" name="Straight Connector 42">
            <a:extLst>
              <a:ext uri="{FF2B5EF4-FFF2-40B4-BE49-F238E27FC236}">
                <a16:creationId xmlns:a16="http://schemas.microsoft.com/office/drawing/2014/main" id="{5CC04F26-0ABD-6C44-C464-66C0A8DACFE2}"/>
              </a:ext>
            </a:extLst>
          </p:cNvPr>
          <p:cNvCxnSpPr/>
          <p:nvPr/>
        </p:nvCxnSpPr>
        <p:spPr>
          <a:xfrm>
            <a:off x="814427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54CB2D1-28E7-477D-2D74-D9AD1623F8F1}"/>
              </a:ext>
            </a:extLst>
          </p:cNvPr>
          <p:cNvCxnSpPr/>
          <p:nvPr/>
        </p:nvCxnSpPr>
        <p:spPr>
          <a:xfrm>
            <a:off x="816967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A634A2C-64F9-4638-9AF5-6A9636585BA3}"/>
              </a:ext>
            </a:extLst>
          </p:cNvPr>
          <p:cNvCxnSpPr/>
          <p:nvPr/>
        </p:nvCxnSpPr>
        <p:spPr>
          <a:xfrm>
            <a:off x="823804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Can 1">
            <a:extLst>
              <a:ext uri="{FF2B5EF4-FFF2-40B4-BE49-F238E27FC236}">
                <a16:creationId xmlns:a16="http://schemas.microsoft.com/office/drawing/2014/main" id="{0821B442-F1E2-5421-3097-39F824D10EA1}"/>
              </a:ext>
            </a:extLst>
          </p:cNvPr>
          <p:cNvSpPr/>
          <p:nvPr/>
        </p:nvSpPr>
        <p:spPr>
          <a:xfrm rot="16200000">
            <a:off x="9833372" y="1993900"/>
            <a:ext cx="127000" cy="4724400"/>
          </a:xfrm>
          <a:prstGeom prst="can">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Can 2">
            <a:extLst>
              <a:ext uri="{FF2B5EF4-FFF2-40B4-BE49-F238E27FC236}">
                <a16:creationId xmlns:a16="http://schemas.microsoft.com/office/drawing/2014/main" id="{A92ED4EA-7B20-5A80-9D42-6B7E43F5D9E2}"/>
              </a:ext>
            </a:extLst>
          </p:cNvPr>
          <p:cNvSpPr/>
          <p:nvPr/>
        </p:nvSpPr>
        <p:spPr>
          <a:xfrm rot="16200000">
            <a:off x="9985772" y="2222500"/>
            <a:ext cx="127000" cy="4724400"/>
          </a:xfrm>
          <a:prstGeom prst="can">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Can 3">
            <a:extLst>
              <a:ext uri="{FF2B5EF4-FFF2-40B4-BE49-F238E27FC236}">
                <a16:creationId xmlns:a16="http://schemas.microsoft.com/office/drawing/2014/main" id="{A2D4045F-DDD3-8930-E49A-D50536208D5B}"/>
              </a:ext>
            </a:extLst>
          </p:cNvPr>
          <p:cNvSpPr/>
          <p:nvPr/>
        </p:nvSpPr>
        <p:spPr>
          <a:xfrm rot="16200000">
            <a:off x="10214372" y="2451100"/>
            <a:ext cx="126999" cy="4724400"/>
          </a:xfrm>
          <a:prstGeom prst="can">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48" descr="puzzle_piece_house_outline_400_clr_4232.png">
            <a:extLst>
              <a:ext uri="{FF2B5EF4-FFF2-40B4-BE49-F238E27FC236}">
                <a16:creationId xmlns:a16="http://schemas.microsoft.com/office/drawing/2014/main" id="{E1D1FE32-1EBA-6D9D-8E81-43685D82D942}"/>
              </a:ext>
            </a:extLst>
          </p:cNvPr>
          <p:cNvPicPr>
            <a:picLocks noChangeAspect="1"/>
          </p:cNvPicPr>
          <p:nvPr/>
        </p:nvPicPr>
        <p:blipFill>
          <a:blip r:embed="rId2" cstate="print">
            <a:duotone>
              <a:prstClr val="black"/>
              <a:schemeClr val="accent6">
                <a:tint val="45000"/>
                <a:satMod val="400000"/>
              </a:schemeClr>
            </a:duotone>
          </a:blip>
          <a:stretch>
            <a:fillRect/>
          </a:stretch>
        </p:blipFill>
        <p:spPr>
          <a:xfrm>
            <a:off x="8397796" y="5460762"/>
            <a:ext cx="1193800" cy="1193800"/>
          </a:xfrm>
          <a:prstGeom prst="rect">
            <a:avLst/>
          </a:prstGeom>
        </p:spPr>
      </p:pic>
      <p:pic>
        <p:nvPicPr>
          <p:cNvPr id="50" name="Picture 49" descr="fireman_icon_400_clr_9294.png">
            <a:extLst>
              <a:ext uri="{FF2B5EF4-FFF2-40B4-BE49-F238E27FC236}">
                <a16:creationId xmlns:a16="http://schemas.microsoft.com/office/drawing/2014/main" id="{37425978-8EA5-6346-142C-9382A06AB8D0}"/>
              </a:ext>
            </a:extLst>
          </p:cNvPr>
          <p:cNvPicPr>
            <a:picLocks noChangeAspect="1"/>
          </p:cNvPicPr>
          <p:nvPr/>
        </p:nvPicPr>
        <p:blipFill>
          <a:blip r:embed="rId3" cstate="print"/>
          <a:stretch>
            <a:fillRect/>
          </a:stretch>
        </p:blipFill>
        <p:spPr>
          <a:xfrm>
            <a:off x="12640072" y="4267200"/>
            <a:ext cx="533400" cy="533400"/>
          </a:xfrm>
          <a:prstGeom prst="rect">
            <a:avLst/>
          </a:prstGeom>
        </p:spPr>
      </p:pic>
      <p:pic>
        <p:nvPicPr>
          <p:cNvPr id="51" name="Picture 50" descr="police_officer_icon_400_clr_9292.png">
            <a:extLst>
              <a:ext uri="{FF2B5EF4-FFF2-40B4-BE49-F238E27FC236}">
                <a16:creationId xmlns:a16="http://schemas.microsoft.com/office/drawing/2014/main" id="{ABD0D511-9428-5370-DCBA-32B5EEF50E67}"/>
              </a:ext>
            </a:extLst>
          </p:cNvPr>
          <p:cNvPicPr>
            <a:picLocks noChangeAspect="1"/>
          </p:cNvPicPr>
          <p:nvPr/>
        </p:nvPicPr>
        <p:blipFill>
          <a:blip r:embed="rId4" cstate="print"/>
          <a:stretch>
            <a:fillRect/>
          </a:stretch>
        </p:blipFill>
        <p:spPr>
          <a:xfrm>
            <a:off x="13097272" y="4267200"/>
            <a:ext cx="533400" cy="533400"/>
          </a:xfrm>
          <a:prstGeom prst="rect">
            <a:avLst/>
          </a:prstGeom>
        </p:spPr>
      </p:pic>
      <p:pic>
        <p:nvPicPr>
          <p:cNvPr id="52" name="Picture 51" descr="construction_pipes_turn_valve.png">
            <a:extLst>
              <a:ext uri="{FF2B5EF4-FFF2-40B4-BE49-F238E27FC236}">
                <a16:creationId xmlns:a16="http://schemas.microsoft.com/office/drawing/2014/main" id="{468B2A4E-BAF3-6FFE-DBFF-312033E4C737}"/>
              </a:ext>
            </a:extLst>
          </p:cNvPr>
          <p:cNvPicPr>
            <a:picLocks noChangeAspect="1"/>
          </p:cNvPicPr>
          <p:nvPr/>
        </p:nvPicPr>
        <p:blipFill>
          <a:blip r:embed="rId5" cstate="print"/>
          <a:stretch>
            <a:fillRect/>
          </a:stretch>
        </p:blipFill>
        <p:spPr>
          <a:xfrm>
            <a:off x="8753873" y="2514600"/>
            <a:ext cx="857707" cy="914400"/>
          </a:xfrm>
          <a:prstGeom prst="rect">
            <a:avLst/>
          </a:prstGeom>
        </p:spPr>
      </p:pic>
      <p:pic>
        <p:nvPicPr>
          <p:cNvPr id="53" name="Picture 52" descr="construction_pipes_turn_valve_400_clr_8575.png">
            <a:extLst>
              <a:ext uri="{FF2B5EF4-FFF2-40B4-BE49-F238E27FC236}">
                <a16:creationId xmlns:a16="http://schemas.microsoft.com/office/drawing/2014/main" id="{F06AFCF7-6F39-AEB0-D7AF-09CE4F62A347}"/>
              </a:ext>
            </a:extLst>
          </p:cNvPr>
          <p:cNvPicPr>
            <a:picLocks noChangeAspect="1"/>
          </p:cNvPicPr>
          <p:nvPr/>
        </p:nvPicPr>
        <p:blipFill>
          <a:blip r:embed="rId6" cstate="print"/>
          <a:stretch>
            <a:fillRect/>
          </a:stretch>
        </p:blipFill>
        <p:spPr>
          <a:xfrm>
            <a:off x="9744472" y="2514600"/>
            <a:ext cx="857251" cy="914400"/>
          </a:xfrm>
          <a:prstGeom prst="rect">
            <a:avLst/>
          </a:prstGeom>
        </p:spPr>
      </p:pic>
      <p:pic>
        <p:nvPicPr>
          <p:cNvPr id="54" name="Picture 53" descr="construction_pipes_turn_valve.png">
            <a:extLst>
              <a:ext uri="{FF2B5EF4-FFF2-40B4-BE49-F238E27FC236}">
                <a16:creationId xmlns:a16="http://schemas.microsoft.com/office/drawing/2014/main" id="{62F01C32-9ACD-97A1-D59F-C55DE3AC9D39}"/>
              </a:ext>
            </a:extLst>
          </p:cNvPr>
          <p:cNvPicPr>
            <a:picLocks noChangeAspect="1"/>
          </p:cNvPicPr>
          <p:nvPr/>
        </p:nvPicPr>
        <p:blipFill>
          <a:blip r:embed="rId7" cstate="print"/>
          <a:stretch>
            <a:fillRect/>
          </a:stretch>
        </p:blipFill>
        <p:spPr>
          <a:xfrm>
            <a:off x="10603627" y="2514600"/>
            <a:ext cx="857707" cy="914400"/>
          </a:xfrm>
          <a:prstGeom prst="rect">
            <a:avLst/>
          </a:prstGeom>
        </p:spPr>
      </p:pic>
      <p:pic>
        <p:nvPicPr>
          <p:cNvPr id="55" name="Picture 54" descr="puzzle_piece_house_outline_400_clr_4232.png">
            <a:extLst>
              <a:ext uri="{FF2B5EF4-FFF2-40B4-BE49-F238E27FC236}">
                <a16:creationId xmlns:a16="http://schemas.microsoft.com/office/drawing/2014/main" id="{D5758536-85B3-217D-6DBD-15878DAA2960}"/>
              </a:ext>
            </a:extLst>
          </p:cNvPr>
          <p:cNvPicPr>
            <a:picLocks noChangeAspect="1"/>
          </p:cNvPicPr>
          <p:nvPr/>
        </p:nvPicPr>
        <p:blipFill>
          <a:blip r:embed="rId2" cstate="print">
            <a:duotone>
              <a:prstClr val="black"/>
              <a:schemeClr val="accent5">
                <a:tint val="45000"/>
                <a:satMod val="400000"/>
              </a:schemeClr>
            </a:duotone>
          </a:blip>
          <a:stretch>
            <a:fillRect/>
          </a:stretch>
        </p:blipFill>
        <p:spPr>
          <a:xfrm>
            <a:off x="9532726" y="5459810"/>
            <a:ext cx="1193800" cy="1193800"/>
          </a:xfrm>
          <a:prstGeom prst="rect">
            <a:avLst/>
          </a:prstGeom>
        </p:spPr>
      </p:pic>
      <p:pic>
        <p:nvPicPr>
          <p:cNvPr id="56" name="Picture 55" descr="puzzle_piece_house_outline_400_clr_4232.png">
            <a:extLst>
              <a:ext uri="{FF2B5EF4-FFF2-40B4-BE49-F238E27FC236}">
                <a16:creationId xmlns:a16="http://schemas.microsoft.com/office/drawing/2014/main" id="{48D77E8A-8BEB-B58F-145D-D39C12D70EBF}"/>
              </a:ext>
            </a:extLst>
          </p:cNvPr>
          <p:cNvPicPr>
            <a:picLocks noChangeAspect="1"/>
          </p:cNvPicPr>
          <p:nvPr/>
        </p:nvPicPr>
        <p:blipFill>
          <a:blip r:embed="rId2" cstate="print">
            <a:duotone>
              <a:prstClr val="black"/>
              <a:schemeClr val="accent4">
                <a:tint val="45000"/>
                <a:satMod val="400000"/>
              </a:schemeClr>
            </a:duotone>
          </a:blip>
          <a:stretch>
            <a:fillRect/>
          </a:stretch>
        </p:blipFill>
        <p:spPr>
          <a:xfrm>
            <a:off x="10751926" y="5460762"/>
            <a:ext cx="1193800" cy="1193800"/>
          </a:xfrm>
          <a:prstGeom prst="rect">
            <a:avLst/>
          </a:prstGeom>
        </p:spPr>
      </p:pic>
      <p:pic>
        <p:nvPicPr>
          <p:cNvPr id="57" name="Picture 56" descr="puzzle_piece_house_outline_400_clr_4232.png">
            <a:extLst>
              <a:ext uri="{FF2B5EF4-FFF2-40B4-BE49-F238E27FC236}">
                <a16:creationId xmlns:a16="http://schemas.microsoft.com/office/drawing/2014/main" id="{89BE3B75-CA8A-9674-8144-01E7C3A37A09}"/>
              </a:ext>
            </a:extLst>
          </p:cNvPr>
          <p:cNvPicPr>
            <a:picLocks noChangeAspect="1"/>
          </p:cNvPicPr>
          <p:nvPr/>
        </p:nvPicPr>
        <p:blipFill>
          <a:blip r:embed="rId8" cstate="print">
            <a:duotone>
              <a:prstClr val="black"/>
              <a:schemeClr val="accent3">
                <a:tint val="45000"/>
                <a:satMod val="400000"/>
              </a:schemeClr>
            </a:duotone>
          </a:blip>
          <a:stretch>
            <a:fillRect/>
          </a:stretch>
        </p:blipFill>
        <p:spPr>
          <a:xfrm>
            <a:off x="11971690" y="5486400"/>
            <a:ext cx="1181100" cy="1181100"/>
          </a:xfrm>
          <a:prstGeom prst="rect">
            <a:avLst/>
          </a:prstGeom>
          <a:noFill/>
          <a:ln>
            <a:noFill/>
          </a:ln>
        </p:spPr>
      </p:pic>
      <p:pic>
        <p:nvPicPr>
          <p:cNvPr id="58" name="Picture 57" descr="blue_print_draft_set_400_clr_9721.png">
            <a:extLst>
              <a:ext uri="{FF2B5EF4-FFF2-40B4-BE49-F238E27FC236}">
                <a16:creationId xmlns:a16="http://schemas.microsoft.com/office/drawing/2014/main" id="{3E5C4B64-096B-7B89-FCC7-D6FB480D982D}"/>
              </a:ext>
            </a:extLst>
          </p:cNvPr>
          <p:cNvPicPr>
            <a:picLocks noChangeAspect="1"/>
          </p:cNvPicPr>
          <p:nvPr/>
        </p:nvPicPr>
        <p:blipFill>
          <a:blip r:embed="rId9" cstate="print"/>
          <a:stretch>
            <a:fillRect/>
          </a:stretch>
        </p:blipFill>
        <p:spPr>
          <a:xfrm flipH="1">
            <a:off x="3064236" y="3504358"/>
            <a:ext cx="3454107" cy="2590580"/>
          </a:xfrm>
          <a:prstGeom prst="rect">
            <a:avLst/>
          </a:prstGeom>
        </p:spPr>
      </p:pic>
      <p:sp>
        <p:nvSpPr>
          <p:cNvPr id="59" name="TextBox 58">
            <a:extLst>
              <a:ext uri="{FF2B5EF4-FFF2-40B4-BE49-F238E27FC236}">
                <a16:creationId xmlns:a16="http://schemas.microsoft.com/office/drawing/2014/main" id="{4AC40CCD-4422-E55B-3A5D-E4E72E27943E}"/>
              </a:ext>
            </a:extLst>
          </p:cNvPr>
          <p:cNvSpPr txBox="1"/>
          <p:nvPr/>
        </p:nvSpPr>
        <p:spPr>
          <a:xfrm>
            <a:off x="1482552" y="775930"/>
            <a:ext cx="7347044" cy="1815882"/>
          </a:xfrm>
          <a:prstGeom prst="rect">
            <a:avLst/>
          </a:prstGeom>
          <a:noFill/>
        </p:spPr>
        <p:txBody>
          <a:bodyPr wrap="square" rtlCol="0">
            <a:spAutoFit/>
          </a:bodyPr>
          <a:lstStyle/>
          <a:p>
            <a:pPr algn="l"/>
            <a:r>
              <a:rPr lang="en-CA" sz="2800" b="1" dirty="0">
                <a:solidFill>
                  <a:schemeClr val="tx2"/>
                </a:solidFill>
              </a:rPr>
              <a:t>Standards-based</a:t>
            </a:r>
            <a:r>
              <a:rPr lang="en-CA" sz="2800" dirty="0">
                <a:solidFill>
                  <a:schemeClr val="tx2"/>
                </a:solidFill>
              </a:rPr>
              <a:t> connectors are used by builders so that their buildings can </a:t>
            </a:r>
            <a:r>
              <a:rPr lang="en-CA" sz="2800" b="1" dirty="0">
                <a:solidFill>
                  <a:schemeClr val="tx2"/>
                </a:solidFill>
              </a:rPr>
              <a:t>plug into </a:t>
            </a:r>
            <a:r>
              <a:rPr lang="en-CA" sz="2800" dirty="0">
                <a:solidFill>
                  <a:schemeClr val="tx2"/>
                </a:solidFill>
              </a:rPr>
              <a:t>the shared services. The growth of the city is </a:t>
            </a:r>
            <a:r>
              <a:rPr lang="en-CA" sz="2800" b="1" dirty="0">
                <a:solidFill>
                  <a:schemeClr val="tx2"/>
                </a:solidFill>
              </a:rPr>
              <a:t>governed</a:t>
            </a:r>
            <a:r>
              <a:rPr lang="en-CA" sz="2800" dirty="0">
                <a:solidFill>
                  <a:schemeClr val="tx2"/>
                </a:solidFill>
              </a:rPr>
              <a:t> by the urban plan.</a:t>
            </a:r>
          </a:p>
        </p:txBody>
      </p:sp>
    </p:spTree>
    <p:extLst>
      <p:ext uri="{BB962C8B-B14F-4D97-AF65-F5344CB8AC3E}">
        <p14:creationId xmlns:p14="http://schemas.microsoft.com/office/powerpoint/2010/main" val="235481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0144"/>
            <a:ext cx="5184576" cy="3539430"/>
          </a:xfrm>
          <a:prstGeom prst="rect">
            <a:avLst/>
          </a:prstGeom>
          <a:noFill/>
        </p:spPr>
        <p:txBody>
          <a:bodyPr wrap="square" rtlCol="0">
            <a:spAutoFit/>
          </a:bodyPr>
          <a:lstStyle/>
          <a:p>
            <a:r>
              <a:rPr lang="en-CA" sz="2800" dirty="0">
                <a:solidFill>
                  <a:schemeClr val="tx2"/>
                </a:solidFill>
                <a:latin typeface="Candara" panose="020E0502030303020204" pitchFamily="34" charset="0"/>
              </a:rPr>
              <a:t>Over </a:t>
            </a:r>
            <a:r>
              <a:rPr lang="en-CA" sz="2800" b="1" i="1" dirty="0">
                <a:solidFill>
                  <a:schemeClr val="tx2"/>
                </a:solidFill>
                <a:latin typeface="Candara" panose="020E0502030303020204" pitchFamily="34" charset="0"/>
              </a:rPr>
              <a:t>60 LMICs</a:t>
            </a:r>
            <a:r>
              <a:rPr lang="en-CA" sz="2800" dirty="0">
                <a:solidFill>
                  <a:schemeClr val="tx2"/>
                </a:solidFill>
                <a:latin typeface="Candara" panose="020E0502030303020204" pitchFamily="34" charset="0"/>
              </a:rPr>
              <a:t> have adopted </a:t>
            </a:r>
            <a:r>
              <a:rPr lang="en-CA" sz="2800" b="1" dirty="0">
                <a:solidFill>
                  <a:schemeClr val="tx2"/>
                </a:solidFill>
                <a:latin typeface="Candara" panose="020E0502030303020204" pitchFamily="34" charset="0"/>
              </a:rPr>
              <a:t>OpenHIE</a:t>
            </a:r>
            <a:r>
              <a:rPr lang="en-CA" sz="2800" dirty="0">
                <a:solidFill>
                  <a:schemeClr val="tx2"/>
                </a:solidFill>
                <a:latin typeface="Candara" panose="020E0502030303020204" pitchFamily="34" charset="0"/>
              </a:rPr>
              <a:t> as the basis of their </a:t>
            </a:r>
            <a:r>
              <a:rPr lang="en-CA" sz="2800" b="1" i="1" dirty="0">
                <a:solidFill>
                  <a:schemeClr val="tx2"/>
                </a:solidFill>
                <a:latin typeface="Candara" panose="020E0502030303020204" pitchFamily="34" charset="0"/>
              </a:rPr>
              <a:t>health</a:t>
            </a:r>
            <a:r>
              <a:rPr lang="en-CA" sz="2800" dirty="0">
                <a:solidFill>
                  <a:schemeClr val="tx2"/>
                </a:solidFill>
                <a:latin typeface="Candara" panose="020E0502030303020204" pitchFamily="34" charset="0"/>
              </a:rPr>
              <a:t> </a:t>
            </a:r>
            <a:r>
              <a:rPr lang="en-CA" sz="2800" b="1" dirty="0">
                <a:solidFill>
                  <a:schemeClr val="tx2"/>
                </a:solidFill>
                <a:latin typeface="Candara" panose="020E0502030303020204" pitchFamily="34" charset="0"/>
              </a:rPr>
              <a:t>enterprise architecture</a:t>
            </a:r>
            <a:r>
              <a:rPr lang="en-CA" sz="2800" dirty="0">
                <a:solidFill>
                  <a:schemeClr val="tx2"/>
                </a:solidFill>
                <a:latin typeface="Candara" panose="020E0502030303020204" pitchFamily="34" charset="0"/>
              </a:rPr>
              <a:t>. OpenHIE defines a set of infrastructure and service specifications that, together, operationalizes a health data sharing network.</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cxnSp>
        <p:nvCxnSpPr>
          <p:cNvPr id="2" name="Straight Connector 1">
            <a:extLst>
              <a:ext uri="{FF2B5EF4-FFF2-40B4-BE49-F238E27FC236}">
                <a16:creationId xmlns:a16="http://schemas.microsoft.com/office/drawing/2014/main" id="{64E04C08-81B6-3804-C928-F6A0B02584A8}"/>
              </a:ext>
            </a:extLst>
          </p:cNvPr>
          <p:cNvCxnSpPr/>
          <p:nvPr/>
        </p:nvCxnSpPr>
        <p:spPr>
          <a:xfrm>
            <a:off x="9279202" y="4799648"/>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F5D195-D7BE-7670-ECE2-95E8843B222A}"/>
              </a:ext>
            </a:extLst>
          </p:cNvPr>
          <p:cNvCxnSpPr/>
          <p:nvPr/>
        </p:nvCxnSpPr>
        <p:spPr>
          <a:xfrm>
            <a:off x="9304602" y="4571048"/>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6D5BAA-9F39-392A-574C-202C5C3722EA}"/>
              </a:ext>
            </a:extLst>
          </p:cNvPr>
          <p:cNvCxnSpPr/>
          <p:nvPr/>
        </p:nvCxnSpPr>
        <p:spPr>
          <a:xfrm>
            <a:off x="9372970" y="4342448"/>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A38F0E-5FD6-B183-B778-AC0389094696}"/>
              </a:ext>
            </a:extLst>
          </p:cNvPr>
          <p:cNvCxnSpPr/>
          <p:nvPr/>
        </p:nvCxnSpPr>
        <p:spPr>
          <a:xfrm>
            <a:off x="104984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F9DCAD-D7E8-CED8-B9E7-85DF8FE41CDB}"/>
              </a:ext>
            </a:extLst>
          </p:cNvPr>
          <p:cNvCxnSpPr/>
          <p:nvPr/>
        </p:nvCxnSpPr>
        <p:spPr>
          <a:xfrm>
            <a:off x="105238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84B671-A721-CEAB-0B84-DD8DE0F93BB6}"/>
              </a:ext>
            </a:extLst>
          </p:cNvPr>
          <p:cNvCxnSpPr/>
          <p:nvPr/>
        </p:nvCxnSpPr>
        <p:spPr>
          <a:xfrm>
            <a:off x="105921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ABF061-42E8-8954-F975-FC0C1D2A879D}"/>
              </a:ext>
            </a:extLst>
          </p:cNvPr>
          <p:cNvCxnSpPr/>
          <p:nvPr/>
        </p:nvCxnSpPr>
        <p:spPr>
          <a:xfrm>
            <a:off x="1171760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7DBF0E-0A77-6EB9-9F49-4E265F5D0851}"/>
              </a:ext>
            </a:extLst>
          </p:cNvPr>
          <p:cNvCxnSpPr/>
          <p:nvPr/>
        </p:nvCxnSpPr>
        <p:spPr>
          <a:xfrm>
            <a:off x="1174300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50D8B8-3BB7-0644-80BD-1CCF3A896796}"/>
              </a:ext>
            </a:extLst>
          </p:cNvPr>
          <p:cNvCxnSpPr/>
          <p:nvPr/>
        </p:nvCxnSpPr>
        <p:spPr>
          <a:xfrm>
            <a:off x="1181137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n 36">
            <a:extLst>
              <a:ext uri="{FF2B5EF4-FFF2-40B4-BE49-F238E27FC236}">
                <a16:creationId xmlns:a16="http://schemas.microsoft.com/office/drawing/2014/main" id="{521270FA-2E59-FC5D-8C1C-EE8648E8B835}"/>
              </a:ext>
            </a:extLst>
          </p:cNvPr>
          <p:cNvSpPr/>
          <p:nvPr/>
        </p:nvSpPr>
        <p:spPr>
          <a:xfrm>
            <a:off x="10960683" y="3166680"/>
            <a:ext cx="45719" cy="1616827"/>
          </a:xfrm>
          <a:prstGeom prst="ca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Can 35">
            <a:extLst>
              <a:ext uri="{FF2B5EF4-FFF2-40B4-BE49-F238E27FC236}">
                <a16:creationId xmlns:a16="http://schemas.microsoft.com/office/drawing/2014/main" id="{E60BAF6D-A9D8-6D25-6722-77A6E98E3853}"/>
              </a:ext>
            </a:extLst>
          </p:cNvPr>
          <p:cNvSpPr/>
          <p:nvPr/>
        </p:nvSpPr>
        <p:spPr>
          <a:xfrm>
            <a:off x="10096845" y="3132218"/>
            <a:ext cx="45719" cy="1431235"/>
          </a:xfrm>
          <a:prstGeom prst="ca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Can 34">
            <a:extLst>
              <a:ext uri="{FF2B5EF4-FFF2-40B4-BE49-F238E27FC236}">
                <a16:creationId xmlns:a16="http://schemas.microsoft.com/office/drawing/2014/main" id="{FF2C1B06-A428-6ACB-17C4-D7F34BD25EBA}"/>
              </a:ext>
            </a:extLst>
          </p:cNvPr>
          <p:cNvSpPr/>
          <p:nvPr/>
        </p:nvSpPr>
        <p:spPr>
          <a:xfrm>
            <a:off x="9109234" y="2971800"/>
            <a:ext cx="45719" cy="1371600"/>
          </a:xfrm>
          <a:prstGeom prst="ca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Connector 20">
            <a:extLst>
              <a:ext uri="{FF2B5EF4-FFF2-40B4-BE49-F238E27FC236}">
                <a16:creationId xmlns:a16="http://schemas.microsoft.com/office/drawing/2014/main" id="{D285A8ED-0518-46CB-11FA-FAEC8CA07473}"/>
              </a:ext>
            </a:extLst>
          </p:cNvPr>
          <p:cNvCxnSpPr/>
          <p:nvPr/>
        </p:nvCxnSpPr>
        <p:spPr>
          <a:xfrm>
            <a:off x="8144272" y="4800600"/>
            <a:ext cx="685800" cy="9144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5066BC-1844-0BA8-3D73-57B700048398}"/>
              </a:ext>
            </a:extLst>
          </p:cNvPr>
          <p:cNvCxnSpPr/>
          <p:nvPr/>
        </p:nvCxnSpPr>
        <p:spPr>
          <a:xfrm>
            <a:off x="8169672" y="4572000"/>
            <a:ext cx="889000" cy="11430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581B19-1D62-2E32-BD30-D9A203CE73E0}"/>
              </a:ext>
            </a:extLst>
          </p:cNvPr>
          <p:cNvCxnSpPr/>
          <p:nvPr/>
        </p:nvCxnSpPr>
        <p:spPr>
          <a:xfrm>
            <a:off x="8238040" y="4343400"/>
            <a:ext cx="1049232" cy="13716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an 1">
            <a:extLst>
              <a:ext uri="{FF2B5EF4-FFF2-40B4-BE49-F238E27FC236}">
                <a16:creationId xmlns:a16="http://schemas.microsoft.com/office/drawing/2014/main" id="{C898E652-F18A-8BB5-FAE7-39684A07538E}"/>
              </a:ext>
            </a:extLst>
          </p:cNvPr>
          <p:cNvSpPr/>
          <p:nvPr/>
        </p:nvSpPr>
        <p:spPr>
          <a:xfrm rot="16200000">
            <a:off x="9833372" y="1993900"/>
            <a:ext cx="127000" cy="4724400"/>
          </a:xfrm>
          <a:prstGeom prst="can">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Can 2">
            <a:extLst>
              <a:ext uri="{FF2B5EF4-FFF2-40B4-BE49-F238E27FC236}">
                <a16:creationId xmlns:a16="http://schemas.microsoft.com/office/drawing/2014/main" id="{38F16D16-C598-D019-8462-B522634C2724}"/>
              </a:ext>
            </a:extLst>
          </p:cNvPr>
          <p:cNvSpPr/>
          <p:nvPr/>
        </p:nvSpPr>
        <p:spPr>
          <a:xfrm rot="16200000">
            <a:off x="9985772" y="2222500"/>
            <a:ext cx="127000" cy="4724400"/>
          </a:xfrm>
          <a:prstGeom prst="can">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Can 3">
            <a:extLst>
              <a:ext uri="{FF2B5EF4-FFF2-40B4-BE49-F238E27FC236}">
                <a16:creationId xmlns:a16="http://schemas.microsoft.com/office/drawing/2014/main" id="{D83D4504-5086-74F3-910F-5E4BDD174E8C}"/>
              </a:ext>
            </a:extLst>
          </p:cNvPr>
          <p:cNvSpPr/>
          <p:nvPr/>
        </p:nvSpPr>
        <p:spPr>
          <a:xfrm rot="16200000">
            <a:off x="10214372" y="2451100"/>
            <a:ext cx="126999" cy="4724400"/>
          </a:xfrm>
          <a:prstGeom prst="can">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descr="puzzle_piece_house_outline_400_clr_4232.png">
            <a:extLst>
              <a:ext uri="{FF2B5EF4-FFF2-40B4-BE49-F238E27FC236}">
                <a16:creationId xmlns:a16="http://schemas.microsoft.com/office/drawing/2014/main" id="{023A8D8F-B245-0C04-840F-9B6F74C534B1}"/>
              </a:ext>
            </a:extLst>
          </p:cNvPr>
          <p:cNvPicPr>
            <a:picLocks noChangeAspect="1"/>
          </p:cNvPicPr>
          <p:nvPr/>
        </p:nvPicPr>
        <p:blipFill>
          <a:blip r:embed="rId5" cstate="print">
            <a:duotone>
              <a:prstClr val="black"/>
              <a:schemeClr val="accent6">
                <a:tint val="45000"/>
                <a:satMod val="400000"/>
              </a:schemeClr>
            </a:duotone>
          </a:blip>
          <a:stretch>
            <a:fillRect/>
          </a:stretch>
        </p:blipFill>
        <p:spPr>
          <a:xfrm>
            <a:off x="8397796" y="5460762"/>
            <a:ext cx="1193800" cy="1193800"/>
          </a:xfrm>
          <a:prstGeom prst="rect">
            <a:avLst/>
          </a:prstGeom>
        </p:spPr>
      </p:pic>
      <p:pic>
        <p:nvPicPr>
          <p:cNvPr id="28" name="Picture 27" descr="fireman_icon_400_clr_9294.png">
            <a:extLst>
              <a:ext uri="{FF2B5EF4-FFF2-40B4-BE49-F238E27FC236}">
                <a16:creationId xmlns:a16="http://schemas.microsoft.com/office/drawing/2014/main" id="{2719299B-BD54-A822-D479-1FAC3358E58B}"/>
              </a:ext>
            </a:extLst>
          </p:cNvPr>
          <p:cNvPicPr>
            <a:picLocks noChangeAspect="1"/>
          </p:cNvPicPr>
          <p:nvPr/>
        </p:nvPicPr>
        <p:blipFill>
          <a:blip r:embed="rId6" cstate="print"/>
          <a:stretch>
            <a:fillRect/>
          </a:stretch>
        </p:blipFill>
        <p:spPr>
          <a:xfrm>
            <a:off x="12640072" y="4267200"/>
            <a:ext cx="533400" cy="533400"/>
          </a:xfrm>
          <a:prstGeom prst="rect">
            <a:avLst/>
          </a:prstGeom>
        </p:spPr>
      </p:pic>
      <p:pic>
        <p:nvPicPr>
          <p:cNvPr id="29" name="Picture 28" descr="police_officer_icon_400_clr_9292.png">
            <a:extLst>
              <a:ext uri="{FF2B5EF4-FFF2-40B4-BE49-F238E27FC236}">
                <a16:creationId xmlns:a16="http://schemas.microsoft.com/office/drawing/2014/main" id="{7DCEEAC8-FA37-B84D-E011-8549D7D23440}"/>
              </a:ext>
            </a:extLst>
          </p:cNvPr>
          <p:cNvPicPr>
            <a:picLocks noChangeAspect="1"/>
          </p:cNvPicPr>
          <p:nvPr/>
        </p:nvPicPr>
        <p:blipFill>
          <a:blip r:embed="rId7" cstate="print"/>
          <a:stretch>
            <a:fillRect/>
          </a:stretch>
        </p:blipFill>
        <p:spPr>
          <a:xfrm>
            <a:off x="13097272" y="4267200"/>
            <a:ext cx="533400" cy="533400"/>
          </a:xfrm>
          <a:prstGeom prst="rect">
            <a:avLst/>
          </a:prstGeom>
        </p:spPr>
      </p:pic>
      <p:pic>
        <p:nvPicPr>
          <p:cNvPr id="30" name="Picture 29" descr="construction_pipes_turn_valve.png">
            <a:extLst>
              <a:ext uri="{FF2B5EF4-FFF2-40B4-BE49-F238E27FC236}">
                <a16:creationId xmlns:a16="http://schemas.microsoft.com/office/drawing/2014/main" id="{05959347-5E69-1F92-38F4-707FBD044AB2}"/>
              </a:ext>
            </a:extLst>
          </p:cNvPr>
          <p:cNvPicPr>
            <a:picLocks noChangeAspect="1"/>
          </p:cNvPicPr>
          <p:nvPr/>
        </p:nvPicPr>
        <p:blipFill>
          <a:blip r:embed="rId8" cstate="print"/>
          <a:stretch>
            <a:fillRect/>
          </a:stretch>
        </p:blipFill>
        <p:spPr>
          <a:xfrm>
            <a:off x="8753873" y="2514600"/>
            <a:ext cx="857707" cy="914400"/>
          </a:xfrm>
          <a:prstGeom prst="rect">
            <a:avLst/>
          </a:prstGeom>
        </p:spPr>
      </p:pic>
      <p:pic>
        <p:nvPicPr>
          <p:cNvPr id="31" name="Picture 30" descr="construction_pipes_turn_valve_400_clr_8575.png">
            <a:extLst>
              <a:ext uri="{FF2B5EF4-FFF2-40B4-BE49-F238E27FC236}">
                <a16:creationId xmlns:a16="http://schemas.microsoft.com/office/drawing/2014/main" id="{7F3A72F0-A998-565C-5ACD-9E53FFAAC6E9}"/>
              </a:ext>
            </a:extLst>
          </p:cNvPr>
          <p:cNvPicPr>
            <a:picLocks noChangeAspect="1"/>
          </p:cNvPicPr>
          <p:nvPr/>
        </p:nvPicPr>
        <p:blipFill>
          <a:blip r:embed="rId9" cstate="print"/>
          <a:stretch>
            <a:fillRect/>
          </a:stretch>
        </p:blipFill>
        <p:spPr>
          <a:xfrm>
            <a:off x="9744472" y="2514600"/>
            <a:ext cx="857251" cy="914400"/>
          </a:xfrm>
          <a:prstGeom prst="rect">
            <a:avLst/>
          </a:prstGeom>
        </p:spPr>
      </p:pic>
      <p:pic>
        <p:nvPicPr>
          <p:cNvPr id="32" name="Picture 31" descr="construction_pipes_turn_valve.png">
            <a:extLst>
              <a:ext uri="{FF2B5EF4-FFF2-40B4-BE49-F238E27FC236}">
                <a16:creationId xmlns:a16="http://schemas.microsoft.com/office/drawing/2014/main" id="{CF27CCCD-3D9E-4F9E-B7C5-10B556A460D5}"/>
              </a:ext>
            </a:extLst>
          </p:cNvPr>
          <p:cNvPicPr>
            <a:picLocks noChangeAspect="1"/>
          </p:cNvPicPr>
          <p:nvPr/>
        </p:nvPicPr>
        <p:blipFill>
          <a:blip r:embed="rId10" cstate="print"/>
          <a:stretch>
            <a:fillRect/>
          </a:stretch>
        </p:blipFill>
        <p:spPr>
          <a:xfrm>
            <a:off x="10603627" y="2514600"/>
            <a:ext cx="857707" cy="914400"/>
          </a:xfrm>
          <a:prstGeom prst="rect">
            <a:avLst/>
          </a:prstGeom>
        </p:spPr>
      </p:pic>
      <p:pic>
        <p:nvPicPr>
          <p:cNvPr id="33" name="Picture 32" descr="puzzle_piece_house_outline_400_clr_4232.png">
            <a:extLst>
              <a:ext uri="{FF2B5EF4-FFF2-40B4-BE49-F238E27FC236}">
                <a16:creationId xmlns:a16="http://schemas.microsoft.com/office/drawing/2014/main" id="{756C491A-57DE-8D97-86FA-593ECFC256AB}"/>
              </a:ext>
            </a:extLst>
          </p:cNvPr>
          <p:cNvPicPr>
            <a:picLocks noChangeAspect="1"/>
          </p:cNvPicPr>
          <p:nvPr/>
        </p:nvPicPr>
        <p:blipFill>
          <a:blip r:embed="rId5" cstate="print">
            <a:duotone>
              <a:prstClr val="black"/>
              <a:schemeClr val="accent5">
                <a:tint val="45000"/>
                <a:satMod val="400000"/>
              </a:schemeClr>
            </a:duotone>
          </a:blip>
          <a:stretch>
            <a:fillRect/>
          </a:stretch>
        </p:blipFill>
        <p:spPr>
          <a:xfrm>
            <a:off x="9532726" y="5459810"/>
            <a:ext cx="1193800" cy="1193800"/>
          </a:xfrm>
          <a:prstGeom prst="rect">
            <a:avLst/>
          </a:prstGeom>
        </p:spPr>
      </p:pic>
      <p:pic>
        <p:nvPicPr>
          <p:cNvPr id="34" name="Picture 33" descr="puzzle_piece_house_outline_400_clr_4232.png">
            <a:extLst>
              <a:ext uri="{FF2B5EF4-FFF2-40B4-BE49-F238E27FC236}">
                <a16:creationId xmlns:a16="http://schemas.microsoft.com/office/drawing/2014/main" id="{959190FD-9C47-F555-993C-1E5449F8157B}"/>
              </a:ext>
            </a:extLst>
          </p:cNvPr>
          <p:cNvPicPr>
            <a:picLocks noChangeAspect="1"/>
          </p:cNvPicPr>
          <p:nvPr/>
        </p:nvPicPr>
        <p:blipFill>
          <a:blip r:embed="rId5" cstate="print">
            <a:duotone>
              <a:prstClr val="black"/>
              <a:schemeClr val="accent4">
                <a:tint val="45000"/>
                <a:satMod val="400000"/>
              </a:schemeClr>
            </a:duotone>
          </a:blip>
          <a:stretch>
            <a:fillRect/>
          </a:stretch>
        </p:blipFill>
        <p:spPr>
          <a:xfrm>
            <a:off x="10751926" y="5460762"/>
            <a:ext cx="1193800" cy="1193800"/>
          </a:xfrm>
          <a:prstGeom prst="rect">
            <a:avLst/>
          </a:prstGeom>
        </p:spPr>
      </p:pic>
      <p:pic>
        <p:nvPicPr>
          <p:cNvPr id="35" name="Picture 34" descr="puzzle_piece_house_outline_400_clr_4232.png">
            <a:extLst>
              <a:ext uri="{FF2B5EF4-FFF2-40B4-BE49-F238E27FC236}">
                <a16:creationId xmlns:a16="http://schemas.microsoft.com/office/drawing/2014/main" id="{723B042E-72D7-6BEE-EC62-026FCB557182}"/>
              </a:ext>
            </a:extLst>
          </p:cNvPr>
          <p:cNvPicPr>
            <a:picLocks noChangeAspect="1"/>
          </p:cNvPicPr>
          <p:nvPr/>
        </p:nvPicPr>
        <p:blipFill>
          <a:blip r:embed="rId11" cstate="print">
            <a:duotone>
              <a:prstClr val="black"/>
              <a:schemeClr val="accent3">
                <a:tint val="45000"/>
                <a:satMod val="400000"/>
              </a:schemeClr>
            </a:duotone>
          </a:blip>
          <a:stretch>
            <a:fillRect/>
          </a:stretch>
        </p:blipFill>
        <p:spPr>
          <a:xfrm>
            <a:off x="11971690" y="5486400"/>
            <a:ext cx="1181100" cy="1181100"/>
          </a:xfrm>
          <a:prstGeom prst="rect">
            <a:avLst/>
          </a:prstGeom>
          <a:noFill/>
          <a:ln>
            <a:noFill/>
          </a:ln>
        </p:spPr>
      </p:pic>
    </p:spTree>
    <p:extLst>
      <p:ext uri="{BB962C8B-B14F-4D97-AF65-F5344CB8AC3E}">
        <p14:creationId xmlns:p14="http://schemas.microsoft.com/office/powerpoint/2010/main" val="59595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500"/>
                                        <p:tgtEl>
                                          <p:spTgt spid="2"/>
                                        </p:tgtEl>
                                      </p:cBhvr>
                                    </p:animEffect>
                                    <p:set>
                                      <p:cBhvr>
                                        <p:cTn id="7" dur="1" fill="hold">
                                          <p:stCondLst>
                                            <p:cond delay="1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500"/>
                                        <p:tgtEl>
                                          <p:spTgt spid="5"/>
                                        </p:tgtEl>
                                      </p:cBhvr>
                                    </p:animEffect>
                                    <p:set>
                                      <p:cBhvr>
                                        <p:cTn id="10" dur="1" fill="hold">
                                          <p:stCondLst>
                                            <p:cond delay="1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500"/>
                                        <p:tgtEl>
                                          <p:spTgt spid="6"/>
                                        </p:tgtEl>
                                      </p:cBhvr>
                                    </p:animEffect>
                                    <p:set>
                                      <p:cBhvr>
                                        <p:cTn id="13" dur="1" fill="hold">
                                          <p:stCondLst>
                                            <p:cond delay="1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500"/>
                                        <p:tgtEl>
                                          <p:spTgt spid="7"/>
                                        </p:tgtEl>
                                      </p:cBhvr>
                                    </p:animEffect>
                                    <p:set>
                                      <p:cBhvr>
                                        <p:cTn id="16" dur="1" fill="hold">
                                          <p:stCondLst>
                                            <p:cond delay="1499"/>
                                          </p:stCondLst>
                                        </p:cTn>
                                        <p:tgtEl>
                                          <p:spTgt spid="7"/>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1500"/>
                                        <p:tgtEl>
                                          <p:spTgt spid="8"/>
                                        </p:tgtEl>
                                      </p:cBhvr>
                                    </p:animEffect>
                                    <p:set>
                                      <p:cBhvr>
                                        <p:cTn id="19" dur="1" fill="hold">
                                          <p:stCondLst>
                                            <p:cond delay="1499"/>
                                          </p:stCondLst>
                                        </p:cTn>
                                        <p:tgtEl>
                                          <p:spTgt spid="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500"/>
                                        <p:tgtEl>
                                          <p:spTgt spid="9"/>
                                        </p:tgtEl>
                                      </p:cBhvr>
                                    </p:animEffect>
                                    <p:set>
                                      <p:cBhvr>
                                        <p:cTn id="22" dur="1" fill="hold">
                                          <p:stCondLst>
                                            <p:cond delay="1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500"/>
                                        <p:tgtEl>
                                          <p:spTgt spid="10"/>
                                        </p:tgtEl>
                                      </p:cBhvr>
                                    </p:animEffect>
                                    <p:set>
                                      <p:cBhvr>
                                        <p:cTn id="25" dur="1" fill="hold">
                                          <p:stCondLst>
                                            <p:cond delay="14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500"/>
                                        <p:tgtEl>
                                          <p:spTgt spid="11"/>
                                        </p:tgtEl>
                                      </p:cBhvr>
                                    </p:animEffect>
                                    <p:set>
                                      <p:cBhvr>
                                        <p:cTn id="28" dur="1" fill="hold">
                                          <p:stCondLst>
                                            <p:cond delay="1499"/>
                                          </p:stCondLst>
                                        </p:cTn>
                                        <p:tgtEl>
                                          <p:spTgt spid="1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500"/>
                                        <p:tgtEl>
                                          <p:spTgt spid="17"/>
                                        </p:tgtEl>
                                      </p:cBhvr>
                                    </p:animEffect>
                                    <p:set>
                                      <p:cBhvr>
                                        <p:cTn id="31" dur="1" fill="hold">
                                          <p:stCondLst>
                                            <p:cond delay="1499"/>
                                          </p:stCondLst>
                                        </p:cTn>
                                        <p:tgtEl>
                                          <p:spTgt spid="17"/>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500"/>
                                        <p:tgtEl>
                                          <p:spTgt spid="18"/>
                                        </p:tgtEl>
                                      </p:cBhvr>
                                    </p:animEffect>
                                    <p:set>
                                      <p:cBhvr>
                                        <p:cTn id="34" dur="1" fill="hold">
                                          <p:stCondLst>
                                            <p:cond delay="1499"/>
                                          </p:stCondLst>
                                        </p:cTn>
                                        <p:tgtEl>
                                          <p:spTgt spid="18"/>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1500"/>
                                        <p:tgtEl>
                                          <p:spTgt spid="19"/>
                                        </p:tgtEl>
                                      </p:cBhvr>
                                    </p:animEffect>
                                    <p:set>
                                      <p:cBhvr>
                                        <p:cTn id="37" dur="1" fill="hold">
                                          <p:stCondLst>
                                            <p:cond delay="1499"/>
                                          </p:stCondLst>
                                        </p:cTn>
                                        <p:tgtEl>
                                          <p:spTgt spid="1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1500"/>
                                        <p:tgtEl>
                                          <p:spTgt spid="20"/>
                                        </p:tgtEl>
                                      </p:cBhvr>
                                    </p:animEffect>
                                    <p:set>
                                      <p:cBhvr>
                                        <p:cTn id="40" dur="1" fill="hold">
                                          <p:stCondLst>
                                            <p:cond delay="1499"/>
                                          </p:stCondLst>
                                        </p:cTn>
                                        <p:tgtEl>
                                          <p:spTgt spid="2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500"/>
                                        <p:tgtEl>
                                          <p:spTgt spid="21"/>
                                        </p:tgtEl>
                                      </p:cBhvr>
                                    </p:animEffect>
                                    <p:set>
                                      <p:cBhvr>
                                        <p:cTn id="43" dur="1" fill="hold">
                                          <p:stCondLst>
                                            <p:cond delay="1499"/>
                                          </p:stCondLst>
                                        </p:cTn>
                                        <p:tgtEl>
                                          <p:spTgt spid="2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500"/>
                                        <p:tgtEl>
                                          <p:spTgt spid="22"/>
                                        </p:tgtEl>
                                      </p:cBhvr>
                                    </p:animEffect>
                                    <p:set>
                                      <p:cBhvr>
                                        <p:cTn id="46" dur="1" fill="hold">
                                          <p:stCondLst>
                                            <p:cond delay="1499"/>
                                          </p:stCondLst>
                                        </p:cTn>
                                        <p:tgtEl>
                                          <p:spTgt spid="2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500"/>
                                        <p:tgtEl>
                                          <p:spTgt spid="23"/>
                                        </p:tgtEl>
                                      </p:cBhvr>
                                    </p:animEffect>
                                    <p:set>
                                      <p:cBhvr>
                                        <p:cTn id="49" dur="1" fill="hold">
                                          <p:stCondLst>
                                            <p:cond delay="1499"/>
                                          </p:stCondLst>
                                        </p:cTn>
                                        <p:tgtEl>
                                          <p:spTgt spid="23"/>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1500"/>
                                        <p:tgtEl>
                                          <p:spTgt spid="24"/>
                                        </p:tgtEl>
                                      </p:cBhvr>
                                    </p:animEffect>
                                    <p:set>
                                      <p:cBhvr>
                                        <p:cTn id="52" dur="1" fill="hold">
                                          <p:stCondLst>
                                            <p:cond delay="1499"/>
                                          </p:stCondLst>
                                        </p:cTn>
                                        <p:tgtEl>
                                          <p:spTgt spid="24"/>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1500"/>
                                        <p:tgtEl>
                                          <p:spTgt spid="25"/>
                                        </p:tgtEl>
                                      </p:cBhvr>
                                    </p:animEffect>
                                    <p:set>
                                      <p:cBhvr>
                                        <p:cTn id="55" dur="1" fill="hold">
                                          <p:stCondLst>
                                            <p:cond delay="1499"/>
                                          </p:stCondLst>
                                        </p:cTn>
                                        <p:tgtEl>
                                          <p:spTgt spid="25"/>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1500"/>
                                        <p:tgtEl>
                                          <p:spTgt spid="26"/>
                                        </p:tgtEl>
                                      </p:cBhvr>
                                    </p:animEffect>
                                    <p:set>
                                      <p:cBhvr>
                                        <p:cTn id="58" dur="1" fill="hold">
                                          <p:stCondLst>
                                            <p:cond delay="1499"/>
                                          </p:stCondLst>
                                        </p:cTn>
                                        <p:tgtEl>
                                          <p:spTgt spid="26"/>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1500"/>
                                        <p:tgtEl>
                                          <p:spTgt spid="27"/>
                                        </p:tgtEl>
                                      </p:cBhvr>
                                    </p:animEffect>
                                    <p:set>
                                      <p:cBhvr>
                                        <p:cTn id="61" dur="1" fill="hold">
                                          <p:stCondLst>
                                            <p:cond delay="1499"/>
                                          </p:stCondLst>
                                        </p:cTn>
                                        <p:tgtEl>
                                          <p:spTgt spid="2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1500"/>
                                        <p:tgtEl>
                                          <p:spTgt spid="28"/>
                                        </p:tgtEl>
                                      </p:cBhvr>
                                    </p:animEffect>
                                    <p:set>
                                      <p:cBhvr>
                                        <p:cTn id="64" dur="1" fill="hold">
                                          <p:stCondLst>
                                            <p:cond delay="1499"/>
                                          </p:stCondLst>
                                        </p:cTn>
                                        <p:tgtEl>
                                          <p:spTgt spid="2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1500"/>
                                        <p:tgtEl>
                                          <p:spTgt spid="29"/>
                                        </p:tgtEl>
                                      </p:cBhvr>
                                    </p:animEffect>
                                    <p:set>
                                      <p:cBhvr>
                                        <p:cTn id="67" dur="1" fill="hold">
                                          <p:stCondLst>
                                            <p:cond delay="1499"/>
                                          </p:stCondLst>
                                        </p:cTn>
                                        <p:tgtEl>
                                          <p:spTgt spid="2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1500"/>
                                        <p:tgtEl>
                                          <p:spTgt spid="30"/>
                                        </p:tgtEl>
                                      </p:cBhvr>
                                    </p:animEffect>
                                    <p:set>
                                      <p:cBhvr>
                                        <p:cTn id="70" dur="1" fill="hold">
                                          <p:stCondLst>
                                            <p:cond delay="1499"/>
                                          </p:stCondLst>
                                        </p:cTn>
                                        <p:tgtEl>
                                          <p:spTgt spid="30"/>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1500"/>
                                        <p:tgtEl>
                                          <p:spTgt spid="31"/>
                                        </p:tgtEl>
                                      </p:cBhvr>
                                    </p:animEffect>
                                    <p:set>
                                      <p:cBhvr>
                                        <p:cTn id="73" dur="1" fill="hold">
                                          <p:stCondLst>
                                            <p:cond delay="1499"/>
                                          </p:stCondLst>
                                        </p:cTn>
                                        <p:tgtEl>
                                          <p:spTgt spid="3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1500"/>
                                        <p:tgtEl>
                                          <p:spTgt spid="32"/>
                                        </p:tgtEl>
                                      </p:cBhvr>
                                    </p:animEffect>
                                    <p:set>
                                      <p:cBhvr>
                                        <p:cTn id="76" dur="1" fill="hold">
                                          <p:stCondLst>
                                            <p:cond delay="1499"/>
                                          </p:stCondLst>
                                        </p:cTn>
                                        <p:tgtEl>
                                          <p:spTgt spid="3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1500"/>
                                        <p:tgtEl>
                                          <p:spTgt spid="33"/>
                                        </p:tgtEl>
                                      </p:cBhvr>
                                    </p:animEffect>
                                    <p:set>
                                      <p:cBhvr>
                                        <p:cTn id="79" dur="1" fill="hold">
                                          <p:stCondLst>
                                            <p:cond delay="1499"/>
                                          </p:stCondLst>
                                        </p:cTn>
                                        <p:tgtEl>
                                          <p:spTgt spid="33"/>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1500"/>
                                        <p:tgtEl>
                                          <p:spTgt spid="34"/>
                                        </p:tgtEl>
                                      </p:cBhvr>
                                    </p:animEffect>
                                    <p:set>
                                      <p:cBhvr>
                                        <p:cTn id="82" dur="1" fill="hold">
                                          <p:stCondLst>
                                            <p:cond delay="1499"/>
                                          </p:stCondLst>
                                        </p:cTn>
                                        <p:tgtEl>
                                          <p:spTgt spid="3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500"/>
                                        <p:tgtEl>
                                          <p:spTgt spid="35"/>
                                        </p:tgtEl>
                                      </p:cBhvr>
                                    </p:animEffect>
                                    <p:set>
                                      <p:cBhvr>
                                        <p:cTn id="85" dur="1" fill="hold">
                                          <p:stCondLst>
                                            <p:cond delay="1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5</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1482552" y="2840132"/>
            <a:ext cx="8208912" cy="2123658"/>
          </a:xfrm>
          <a:prstGeom prst="rect">
            <a:avLst/>
          </a:prstGeom>
          <a:noFill/>
        </p:spPr>
        <p:txBody>
          <a:bodyPr wrap="square" rtlCol="0">
            <a:spAutoFit/>
          </a:bodyPr>
          <a:lstStyle/>
          <a:p>
            <a:pPr algn="r"/>
            <a:r>
              <a:rPr lang="en-CA" sz="4400" dirty="0">
                <a:solidFill>
                  <a:schemeClr val="tx2"/>
                </a:solidFill>
              </a:rPr>
              <a:t>What could care look like once we have a national</a:t>
            </a:r>
            <a:r>
              <a:rPr lang="en-CA" sz="4400" i="1" dirty="0">
                <a:solidFill>
                  <a:schemeClr val="tx2"/>
                </a:solidFill>
              </a:rPr>
              <a:t> health information exchange </a:t>
            </a:r>
            <a:r>
              <a:rPr lang="en-CA" sz="4400" b="1" i="1" dirty="0">
                <a:solidFill>
                  <a:schemeClr val="tx2"/>
                </a:solidFill>
              </a:rPr>
              <a:t>(HIE)</a:t>
            </a:r>
            <a:r>
              <a:rPr lang="en-CA" sz="4400" dirty="0">
                <a:solidFill>
                  <a:schemeClr val="tx2"/>
                </a:solidFill>
              </a:rPr>
              <a:t>?</a:t>
            </a:r>
          </a:p>
        </p:txBody>
      </p:sp>
    </p:spTree>
    <p:extLst>
      <p:ext uri="{BB962C8B-B14F-4D97-AF65-F5344CB8AC3E}">
        <p14:creationId xmlns:p14="http://schemas.microsoft.com/office/powerpoint/2010/main" val="12281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EF372-77EB-BB93-C276-2B1F4E7BE911}"/>
              </a:ext>
            </a:extLst>
          </p:cNvPr>
          <p:cNvSpPr txBox="1"/>
          <p:nvPr/>
        </p:nvSpPr>
        <p:spPr>
          <a:xfrm>
            <a:off x="618456" y="3220144"/>
            <a:ext cx="5184576" cy="2677656"/>
          </a:xfrm>
          <a:prstGeom prst="rect">
            <a:avLst/>
          </a:prstGeom>
          <a:noFill/>
        </p:spPr>
        <p:txBody>
          <a:bodyPr wrap="square" rtlCol="0">
            <a:spAutoFit/>
          </a:bodyPr>
          <a:lstStyle/>
          <a:p>
            <a:r>
              <a:rPr lang="en-CA" sz="2800" dirty="0">
                <a:solidFill>
                  <a:schemeClr val="tx2"/>
                </a:solidFill>
                <a:latin typeface="Candara" panose="020E0502030303020204" pitchFamily="34" charset="0"/>
              </a:rPr>
              <a:t>For the purposes of our Buildable Blueprint specification, we will include as </a:t>
            </a:r>
            <a:r>
              <a:rPr lang="en-CA" sz="2800" b="1" dirty="0">
                <a:solidFill>
                  <a:schemeClr val="tx2"/>
                </a:solidFill>
                <a:latin typeface="Candara" panose="020E0502030303020204" pitchFamily="34" charset="0"/>
              </a:rPr>
              <a:t>in-scope </a:t>
            </a:r>
            <a:r>
              <a:rPr lang="en-CA" sz="2800" dirty="0">
                <a:solidFill>
                  <a:schemeClr val="tx2"/>
                </a:solidFill>
                <a:latin typeface="Candara" panose="020E0502030303020204" pitchFamily="34" charset="0"/>
              </a:rPr>
              <a:t>the OpenHIE infrastructure and workflows directly related to </a:t>
            </a:r>
            <a:r>
              <a:rPr lang="en-CA" sz="2800" b="1" dirty="0">
                <a:solidFill>
                  <a:schemeClr val="tx2"/>
                </a:solidFill>
                <a:latin typeface="Candara" panose="020E0502030303020204" pitchFamily="34" charset="0"/>
              </a:rPr>
              <a:t>healthcare delivery</a:t>
            </a:r>
            <a:r>
              <a:rPr lang="en-CA" sz="2800" dirty="0">
                <a:solidFill>
                  <a:schemeClr val="tx2"/>
                </a:solidFill>
                <a:latin typeface="Candara" panose="020E0502030303020204" pitchFamily="34" charset="0"/>
              </a:rPr>
              <a:t>. </a:t>
            </a:r>
          </a:p>
        </p:txBody>
      </p:sp>
      <p:pic>
        <p:nvPicPr>
          <p:cNvPr id="4" name="Picture 3">
            <a:extLst>
              <a:ext uri="{FF2B5EF4-FFF2-40B4-BE49-F238E27FC236}">
                <a16:creationId xmlns:a16="http://schemas.microsoft.com/office/drawing/2014/main" id="{700D9C35-89A5-1A4F-0C92-821FB5A891DE}"/>
              </a:ext>
            </a:extLst>
          </p:cNvPr>
          <p:cNvPicPr>
            <a:picLocks noChangeAspect="1"/>
          </p:cNvPicPr>
          <p:nvPr/>
        </p:nvPicPr>
        <p:blipFill>
          <a:blip r:embed="rId4"/>
          <a:stretch>
            <a:fillRect/>
          </a:stretch>
        </p:blipFill>
        <p:spPr>
          <a:xfrm>
            <a:off x="618456" y="2547775"/>
            <a:ext cx="3190076" cy="646983"/>
          </a:xfrm>
          <a:prstGeom prst="rect">
            <a:avLst/>
          </a:prstGeom>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5">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5">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5">
            <a:alphaModFix amt="85000"/>
          </a:blip>
          <a:srcRect b="49585"/>
          <a:stretch/>
        </p:blipFill>
        <p:spPr>
          <a:xfrm>
            <a:off x="11203632" y="5155665"/>
            <a:ext cx="1944216" cy="1170207"/>
          </a:xfrm>
          <a:prstGeom prst="rect">
            <a:avLst/>
          </a:prstGeom>
        </p:spPr>
      </p:pic>
      <p:pic>
        <p:nvPicPr>
          <p:cNvPr id="36" name="Picture 35">
            <a:extLst>
              <a:ext uri="{FF2B5EF4-FFF2-40B4-BE49-F238E27FC236}">
                <a16:creationId xmlns:a16="http://schemas.microsoft.com/office/drawing/2014/main" id="{B824B7DD-FAEC-45A6-3999-04DBC4EC54AB}"/>
              </a:ext>
            </a:extLst>
          </p:cNvPr>
          <p:cNvPicPr>
            <a:picLocks noChangeAspect="1"/>
          </p:cNvPicPr>
          <p:nvPr/>
        </p:nvPicPr>
        <p:blipFill>
          <a:blip r:embed="rId5">
            <a:alphaModFix amt="85000"/>
          </a:blip>
          <a:stretch>
            <a:fillRect/>
          </a:stretch>
        </p:blipFill>
        <p:spPr>
          <a:xfrm>
            <a:off x="11203632" y="2746301"/>
            <a:ext cx="640612" cy="891540"/>
          </a:xfrm>
          <a:prstGeom prst="rect">
            <a:avLst/>
          </a:prstGeom>
        </p:spPr>
      </p:pic>
    </p:spTree>
    <p:extLst>
      <p:ext uri="{BB962C8B-B14F-4D97-AF65-F5344CB8AC3E}">
        <p14:creationId xmlns:p14="http://schemas.microsoft.com/office/powerpoint/2010/main" val="2522561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E2CFDD0-D3AC-4699-BDF5-9DBF02A73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32" y="1162472"/>
            <a:ext cx="7425617" cy="5286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9D0F6A3-58BF-16FE-7197-E9B3FF2ACB08}"/>
              </a:ext>
            </a:extLst>
          </p:cNvPr>
          <p:cNvPicPr>
            <a:picLocks noChangeAspect="1"/>
          </p:cNvPicPr>
          <p:nvPr/>
        </p:nvPicPr>
        <p:blipFill>
          <a:blip r:embed="rId4">
            <a:alphaModFix amt="85000"/>
          </a:blip>
          <a:stretch>
            <a:fillRect/>
          </a:stretch>
        </p:blipFill>
        <p:spPr>
          <a:xfrm>
            <a:off x="10555560" y="1577339"/>
            <a:ext cx="746760" cy="891540"/>
          </a:xfrm>
          <a:prstGeom prst="rect">
            <a:avLst/>
          </a:prstGeom>
        </p:spPr>
      </p:pic>
      <p:pic>
        <p:nvPicPr>
          <p:cNvPr id="13" name="Picture 12">
            <a:extLst>
              <a:ext uri="{FF2B5EF4-FFF2-40B4-BE49-F238E27FC236}">
                <a16:creationId xmlns:a16="http://schemas.microsoft.com/office/drawing/2014/main" id="{B6C7D975-28F3-3445-1FF7-1A8BE916C52C}"/>
              </a:ext>
            </a:extLst>
          </p:cNvPr>
          <p:cNvPicPr>
            <a:picLocks noChangeAspect="1"/>
          </p:cNvPicPr>
          <p:nvPr/>
        </p:nvPicPr>
        <p:blipFill>
          <a:blip r:embed="rId4">
            <a:alphaModFix amt="85000"/>
          </a:blip>
          <a:stretch>
            <a:fillRect/>
          </a:stretch>
        </p:blipFill>
        <p:spPr>
          <a:xfrm>
            <a:off x="8539336" y="1717359"/>
            <a:ext cx="629477" cy="751519"/>
          </a:xfrm>
          <a:prstGeom prst="rect">
            <a:avLst/>
          </a:prstGeom>
        </p:spPr>
      </p:pic>
      <p:pic>
        <p:nvPicPr>
          <p:cNvPr id="14" name="Picture 13">
            <a:extLst>
              <a:ext uri="{FF2B5EF4-FFF2-40B4-BE49-F238E27FC236}">
                <a16:creationId xmlns:a16="http://schemas.microsoft.com/office/drawing/2014/main" id="{89278499-0E87-43EF-BA02-F376E3696802}"/>
              </a:ext>
            </a:extLst>
          </p:cNvPr>
          <p:cNvPicPr>
            <a:picLocks noChangeAspect="1"/>
          </p:cNvPicPr>
          <p:nvPr/>
        </p:nvPicPr>
        <p:blipFill rotWithShape="1">
          <a:blip r:embed="rId4">
            <a:alphaModFix amt="85000"/>
          </a:blip>
          <a:srcRect b="49585"/>
          <a:stretch/>
        </p:blipFill>
        <p:spPr>
          <a:xfrm>
            <a:off x="11203632" y="5155665"/>
            <a:ext cx="1944216" cy="1170207"/>
          </a:xfrm>
          <a:prstGeom prst="rect">
            <a:avLst/>
          </a:prstGeom>
        </p:spPr>
      </p:pic>
      <p:sp>
        <p:nvSpPr>
          <p:cNvPr id="5" name="TextBox 4">
            <a:extLst>
              <a:ext uri="{FF2B5EF4-FFF2-40B4-BE49-F238E27FC236}">
                <a16:creationId xmlns:a16="http://schemas.microsoft.com/office/drawing/2014/main" id="{FE6A1C5B-EB6E-BDBD-7F4A-1020EF58E89E}"/>
              </a:ext>
            </a:extLst>
          </p:cNvPr>
          <p:cNvSpPr txBox="1"/>
          <p:nvPr/>
        </p:nvSpPr>
        <p:spPr>
          <a:xfrm>
            <a:off x="12067728" y="4570891"/>
            <a:ext cx="1723933" cy="584775"/>
          </a:xfrm>
          <a:prstGeom prst="rect">
            <a:avLst/>
          </a:prstGeom>
          <a:noFill/>
        </p:spPr>
        <p:txBody>
          <a:bodyPr wrap="none" rtlCol="0">
            <a:spAutoFit/>
          </a:bodyPr>
          <a:lstStyle/>
          <a:p>
            <a:pPr algn="r"/>
            <a:r>
              <a:rPr lang="en-CA" sz="3200" b="1" dirty="0">
                <a:solidFill>
                  <a:srgbClr val="FF0000"/>
                </a:solidFill>
              </a:rPr>
              <a:t>ATNA/CT</a:t>
            </a:r>
          </a:p>
        </p:txBody>
      </p:sp>
      <p:sp>
        <p:nvSpPr>
          <p:cNvPr id="6" name="TextBox 5">
            <a:extLst>
              <a:ext uri="{FF2B5EF4-FFF2-40B4-BE49-F238E27FC236}">
                <a16:creationId xmlns:a16="http://schemas.microsoft.com/office/drawing/2014/main" id="{84DBCCAE-1A61-D165-854A-5FC2850DAD54}"/>
              </a:ext>
            </a:extLst>
          </p:cNvPr>
          <p:cNvSpPr txBox="1"/>
          <p:nvPr/>
        </p:nvSpPr>
        <p:spPr>
          <a:xfrm>
            <a:off x="9017763" y="3466464"/>
            <a:ext cx="1101584" cy="584775"/>
          </a:xfrm>
          <a:prstGeom prst="rect">
            <a:avLst/>
          </a:prstGeom>
          <a:noFill/>
        </p:spPr>
        <p:txBody>
          <a:bodyPr wrap="none" rtlCol="0">
            <a:spAutoFit/>
          </a:bodyPr>
          <a:lstStyle/>
          <a:p>
            <a:pPr algn="l"/>
            <a:r>
              <a:rPr lang="en-CA" sz="3200" b="1" dirty="0">
                <a:solidFill>
                  <a:srgbClr val="FF0000"/>
                </a:solidFill>
              </a:rPr>
              <a:t>PMIR</a:t>
            </a:r>
          </a:p>
        </p:txBody>
      </p:sp>
      <p:sp>
        <p:nvSpPr>
          <p:cNvPr id="7" name="TextBox 6">
            <a:extLst>
              <a:ext uri="{FF2B5EF4-FFF2-40B4-BE49-F238E27FC236}">
                <a16:creationId xmlns:a16="http://schemas.microsoft.com/office/drawing/2014/main" id="{94C0CE52-CE07-B485-424E-D20286A0E2E0}"/>
              </a:ext>
            </a:extLst>
          </p:cNvPr>
          <p:cNvSpPr txBox="1"/>
          <p:nvPr/>
        </p:nvSpPr>
        <p:spPr>
          <a:xfrm>
            <a:off x="8243257" y="1653767"/>
            <a:ext cx="1061509" cy="584775"/>
          </a:xfrm>
          <a:prstGeom prst="rect">
            <a:avLst/>
          </a:prstGeom>
          <a:noFill/>
        </p:spPr>
        <p:txBody>
          <a:bodyPr wrap="none" rtlCol="0">
            <a:spAutoFit/>
          </a:bodyPr>
          <a:lstStyle/>
          <a:p>
            <a:pPr algn="r"/>
            <a:r>
              <a:rPr lang="en-CA" sz="3200" b="1" dirty="0">
                <a:solidFill>
                  <a:srgbClr val="FF0000"/>
                </a:solidFill>
              </a:rPr>
              <a:t>MHD</a:t>
            </a:r>
          </a:p>
        </p:txBody>
      </p:sp>
      <p:sp>
        <p:nvSpPr>
          <p:cNvPr id="8" name="TextBox 7">
            <a:extLst>
              <a:ext uri="{FF2B5EF4-FFF2-40B4-BE49-F238E27FC236}">
                <a16:creationId xmlns:a16="http://schemas.microsoft.com/office/drawing/2014/main" id="{1224DC21-807F-1FAD-752C-A07C6B71C82A}"/>
              </a:ext>
            </a:extLst>
          </p:cNvPr>
          <p:cNvSpPr txBox="1"/>
          <p:nvPr/>
        </p:nvSpPr>
        <p:spPr>
          <a:xfrm>
            <a:off x="10411544" y="1653767"/>
            <a:ext cx="1240468" cy="584775"/>
          </a:xfrm>
          <a:prstGeom prst="rect">
            <a:avLst/>
          </a:prstGeom>
          <a:noFill/>
        </p:spPr>
        <p:txBody>
          <a:bodyPr wrap="none" rtlCol="0">
            <a:spAutoFit/>
          </a:bodyPr>
          <a:lstStyle/>
          <a:p>
            <a:pPr algn="r"/>
            <a:r>
              <a:rPr lang="en-CA" sz="3200" b="1" dirty="0" err="1">
                <a:solidFill>
                  <a:srgbClr val="FF0000"/>
                </a:solidFill>
              </a:rPr>
              <a:t>mADX</a:t>
            </a:r>
            <a:endParaRPr lang="en-CA" sz="3200" b="1" dirty="0">
              <a:solidFill>
                <a:srgbClr val="FF0000"/>
              </a:solidFill>
            </a:endParaRPr>
          </a:p>
        </p:txBody>
      </p:sp>
      <p:sp>
        <p:nvSpPr>
          <p:cNvPr id="10" name="TextBox 9">
            <a:extLst>
              <a:ext uri="{FF2B5EF4-FFF2-40B4-BE49-F238E27FC236}">
                <a16:creationId xmlns:a16="http://schemas.microsoft.com/office/drawing/2014/main" id="{161AE19F-2C16-C9C7-6BF4-9D3ECDBC7CED}"/>
              </a:ext>
            </a:extLst>
          </p:cNvPr>
          <p:cNvSpPr txBox="1"/>
          <p:nvPr/>
        </p:nvSpPr>
        <p:spPr>
          <a:xfrm>
            <a:off x="7530476" y="2782109"/>
            <a:ext cx="1186928" cy="584775"/>
          </a:xfrm>
          <a:prstGeom prst="rect">
            <a:avLst/>
          </a:prstGeom>
          <a:noFill/>
        </p:spPr>
        <p:txBody>
          <a:bodyPr wrap="none" rtlCol="0">
            <a:spAutoFit/>
          </a:bodyPr>
          <a:lstStyle/>
          <a:p>
            <a:pPr algn="r"/>
            <a:r>
              <a:rPr lang="en-CA" sz="3200" b="1" dirty="0">
                <a:solidFill>
                  <a:srgbClr val="FF0000"/>
                </a:solidFill>
              </a:rPr>
              <a:t>SVCM</a:t>
            </a:r>
          </a:p>
        </p:txBody>
      </p:sp>
      <p:sp>
        <p:nvSpPr>
          <p:cNvPr id="11" name="TextBox 10">
            <a:extLst>
              <a:ext uri="{FF2B5EF4-FFF2-40B4-BE49-F238E27FC236}">
                <a16:creationId xmlns:a16="http://schemas.microsoft.com/office/drawing/2014/main" id="{62CBA0E9-4C4E-7769-210E-831B47EA1ED3}"/>
              </a:ext>
            </a:extLst>
          </p:cNvPr>
          <p:cNvSpPr txBox="1"/>
          <p:nvPr/>
        </p:nvSpPr>
        <p:spPr>
          <a:xfrm>
            <a:off x="8081275" y="3953940"/>
            <a:ext cx="798808" cy="584775"/>
          </a:xfrm>
          <a:prstGeom prst="rect">
            <a:avLst/>
          </a:prstGeom>
          <a:noFill/>
        </p:spPr>
        <p:txBody>
          <a:bodyPr wrap="none" rtlCol="0">
            <a:spAutoFit/>
          </a:bodyPr>
          <a:lstStyle/>
          <a:p>
            <a:pPr algn="r"/>
            <a:r>
              <a:rPr lang="en-CA" sz="3200" b="1" dirty="0">
                <a:solidFill>
                  <a:srgbClr val="FF0000"/>
                </a:solidFill>
              </a:rPr>
              <a:t>IUA</a:t>
            </a:r>
          </a:p>
        </p:txBody>
      </p:sp>
      <p:sp>
        <p:nvSpPr>
          <p:cNvPr id="18" name="TextBox 17">
            <a:extLst>
              <a:ext uri="{FF2B5EF4-FFF2-40B4-BE49-F238E27FC236}">
                <a16:creationId xmlns:a16="http://schemas.microsoft.com/office/drawing/2014/main" id="{D368AB4D-FE4C-745A-BE65-608D687E57C7}"/>
              </a:ext>
            </a:extLst>
          </p:cNvPr>
          <p:cNvSpPr txBox="1"/>
          <p:nvPr/>
        </p:nvSpPr>
        <p:spPr>
          <a:xfrm>
            <a:off x="7891264" y="6652261"/>
            <a:ext cx="3878369" cy="1538883"/>
          </a:xfrm>
          <a:prstGeom prst="rect">
            <a:avLst/>
          </a:prstGeom>
          <a:noFill/>
        </p:spPr>
        <p:txBody>
          <a:bodyPr wrap="none" rtlCol="0">
            <a:spAutoFit/>
          </a:bodyPr>
          <a:lstStyle/>
          <a:p>
            <a:pPr algn="ctr"/>
            <a:r>
              <a:rPr lang="en-CA" sz="6600" b="1" dirty="0">
                <a:solidFill>
                  <a:schemeClr val="tx2"/>
                </a:solidFill>
                <a:latin typeface="Candara" panose="020E0502030303020204" pitchFamily="34" charset="0"/>
              </a:rPr>
              <a:t>IHE MHDS</a:t>
            </a:r>
          </a:p>
          <a:p>
            <a:pPr algn="ctr"/>
            <a:r>
              <a:rPr lang="en-CA" sz="2800" b="1" dirty="0">
                <a:solidFill>
                  <a:srgbClr val="FF0000"/>
                </a:solidFill>
                <a:latin typeface="Candara" panose="020E0502030303020204" pitchFamily="34" charset="0"/>
              </a:rPr>
              <a:t>Transactional behaviour</a:t>
            </a:r>
          </a:p>
        </p:txBody>
      </p:sp>
      <p:sp>
        <p:nvSpPr>
          <p:cNvPr id="21" name="TextBox 20">
            <a:extLst>
              <a:ext uri="{FF2B5EF4-FFF2-40B4-BE49-F238E27FC236}">
                <a16:creationId xmlns:a16="http://schemas.microsoft.com/office/drawing/2014/main" id="{37E84EB5-9A67-7D01-948C-14E5BAA1AF69}"/>
              </a:ext>
            </a:extLst>
          </p:cNvPr>
          <p:cNvSpPr txBox="1"/>
          <p:nvPr/>
        </p:nvSpPr>
        <p:spPr>
          <a:xfrm>
            <a:off x="618456" y="3229644"/>
            <a:ext cx="5053612" cy="2677656"/>
          </a:xfrm>
          <a:prstGeom prst="rect">
            <a:avLst/>
          </a:prstGeom>
          <a:noFill/>
        </p:spPr>
        <p:txBody>
          <a:bodyPr wrap="square" rtlCol="0">
            <a:spAutoFit/>
          </a:bodyPr>
          <a:lstStyle/>
          <a:p>
            <a:r>
              <a:rPr lang="en-CA" sz="2800" dirty="0">
                <a:solidFill>
                  <a:schemeClr val="tx2"/>
                </a:solidFill>
                <a:latin typeface="Candara" panose="020E0502030303020204" pitchFamily="34" charset="0"/>
              </a:rPr>
              <a:t>The OpenHIE community has identified IHE’s </a:t>
            </a:r>
            <a:r>
              <a:rPr lang="en-CA" sz="2800" b="1" dirty="0">
                <a:solidFill>
                  <a:schemeClr val="tx2"/>
                </a:solidFill>
                <a:latin typeface="Candara" panose="020E0502030303020204" pitchFamily="34" charset="0"/>
              </a:rPr>
              <a:t>MHDS</a:t>
            </a:r>
            <a:r>
              <a:rPr lang="en-CA" sz="2800" dirty="0">
                <a:solidFill>
                  <a:schemeClr val="tx2"/>
                </a:solidFill>
                <a:latin typeface="Candara" panose="020E0502030303020204" pitchFamily="34" charset="0"/>
              </a:rPr>
              <a:t> (mobile Health Data Sharing) portfolio of specifications as the transaction processing model for </a:t>
            </a:r>
            <a:r>
              <a:rPr lang="en-CA" sz="2800" b="1" dirty="0">
                <a:solidFill>
                  <a:schemeClr val="tx2"/>
                </a:solidFill>
                <a:latin typeface="Candara" panose="020E0502030303020204" pitchFamily="34" charset="0"/>
              </a:rPr>
              <a:t>OpenHIE-on-FHIR</a:t>
            </a:r>
            <a:r>
              <a:rPr lang="en-CA" sz="2800" dirty="0">
                <a:solidFill>
                  <a:schemeClr val="tx2"/>
                </a:solidFill>
                <a:latin typeface="Candara" panose="020E0502030303020204" pitchFamily="34" charset="0"/>
              </a:rPr>
              <a:t>.</a:t>
            </a:r>
          </a:p>
        </p:txBody>
      </p:sp>
      <p:pic>
        <p:nvPicPr>
          <p:cNvPr id="23" name="Picture 22">
            <a:extLst>
              <a:ext uri="{FF2B5EF4-FFF2-40B4-BE49-F238E27FC236}">
                <a16:creationId xmlns:a16="http://schemas.microsoft.com/office/drawing/2014/main" id="{3F245B28-C501-3A44-2607-FB8F4FE644B1}"/>
              </a:ext>
            </a:extLst>
          </p:cNvPr>
          <p:cNvPicPr>
            <a:picLocks noChangeAspect="1"/>
          </p:cNvPicPr>
          <p:nvPr/>
        </p:nvPicPr>
        <p:blipFill>
          <a:blip r:embed="rId5"/>
          <a:stretch>
            <a:fillRect/>
          </a:stretch>
        </p:blipFill>
        <p:spPr>
          <a:xfrm>
            <a:off x="618456" y="2547775"/>
            <a:ext cx="3190076" cy="646983"/>
          </a:xfrm>
          <a:prstGeom prst="rect">
            <a:avLst/>
          </a:prstGeom>
        </p:spPr>
      </p:pic>
      <p:pic>
        <p:nvPicPr>
          <p:cNvPr id="19" name="Picture 18">
            <a:extLst>
              <a:ext uri="{FF2B5EF4-FFF2-40B4-BE49-F238E27FC236}">
                <a16:creationId xmlns:a16="http://schemas.microsoft.com/office/drawing/2014/main" id="{9E1A23B6-8183-448E-42E3-6B22F4552C27}"/>
              </a:ext>
            </a:extLst>
          </p:cNvPr>
          <p:cNvPicPr>
            <a:picLocks noChangeAspect="1"/>
          </p:cNvPicPr>
          <p:nvPr/>
        </p:nvPicPr>
        <p:blipFill rotWithShape="1">
          <a:blip r:embed="rId6">
            <a:clrChange>
              <a:clrFrom>
                <a:srgbClr val="FFFFFF"/>
              </a:clrFrom>
              <a:clrTo>
                <a:srgbClr val="FFFFFF">
                  <a:alpha val="0"/>
                </a:srgbClr>
              </a:clrTo>
            </a:clrChange>
          </a:blip>
          <a:srcRect r="73345"/>
          <a:stretch/>
        </p:blipFill>
        <p:spPr>
          <a:xfrm>
            <a:off x="3202952" y="1984143"/>
            <a:ext cx="425708" cy="646983"/>
          </a:xfrm>
          <a:prstGeom prst="rect">
            <a:avLst/>
          </a:prstGeom>
        </p:spPr>
      </p:pic>
      <p:pic>
        <p:nvPicPr>
          <p:cNvPr id="3" name="Picture 2">
            <a:extLst>
              <a:ext uri="{FF2B5EF4-FFF2-40B4-BE49-F238E27FC236}">
                <a16:creationId xmlns:a16="http://schemas.microsoft.com/office/drawing/2014/main" id="{C8D73873-0A2B-CEE3-2B3A-9DC9ED621171}"/>
              </a:ext>
            </a:extLst>
          </p:cNvPr>
          <p:cNvPicPr>
            <a:picLocks noChangeAspect="1"/>
          </p:cNvPicPr>
          <p:nvPr/>
        </p:nvPicPr>
        <p:blipFill>
          <a:blip r:embed="rId4">
            <a:alphaModFix amt="85000"/>
          </a:blip>
          <a:stretch>
            <a:fillRect/>
          </a:stretch>
        </p:blipFill>
        <p:spPr>
          <a:xfrm>
            <a:off x="11203632" y="2746301"/>
            <a:ext cx="640612" cy="891540"/>
          </a:xfrm>
          <a:prstGeom prst="rect">
            <a:avLst/>
          </a:prstGeom>
        </p:spPr>
      </p:pic>
      <p:sp>
        <p:nvSpPr>
          <p:cNvPr id="9" name="TextBox 8">
            <a:extLst>
              <a:ext uri="{FF2B5EF4-FFF2-40B4-BE49-F238E27FC236}">
                <a16:creationId xmlns:a16="http://schemas.microsoft.com/office/drawing/2014/main" id="{840BAE7D-3091-936A-4853-78EF57694800}"/>
              </a:ext>
            </a:extLst>
          </p:cNvPr>
          <p:cNvSpPr txBox="1"/>
          <p:nvPr/>
        </p:nvSpPr>
        <p:spPr>
          <a:xfrm>
            <a:off x="11057939" y="2785343"/>
            <a:ext cx="1188146" cy="584775"/>
          </a:xfrm>
          <a:prstGeom prst="rect">
            <a:avLst/>
          </a:prstGeom>
          <a:noFill/>
        </p:spPr>
        <p:txBody>
          <a:bodyPr wrap="none" rtlCol="0">
            <a:spAutoFit/>
          </a:bodyPr>
          <a:lstStyle/>
          <a:p>
            <a:pPr algn="r"/>
            <a:r>
              <a:rPr lang="en-CA" sz="3200" b="1" dirty="0" err="1">
                <a:solidFill>
                  <a:srgbClr val="FF0000"/>
                </a:solidFill>
              </a:rPr>
              <a:t>mCSD</a:t>
            </a:r>
            <a:endParaRPr lang="en-CA" sz="3200" b="1" dirty="0">
              <a:solidFill>
                <a:srgbClr val="FF0000"/>
              </a:solidFill>
            </a:endParaRPr>
          </a:p>
        </p:txBody>
      </p:sp>
    </p:spTree>
    <p:extLst>
      <p:ext uri="{BB962C8B-B14F-4D97-AF65-F5344CB8AC3E}">
        <p14:creationId xmlns:p14="http://schemas.microsoft.com/office/powerpoint/2010/main" val="326534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368AB4D-FE4C-745A-BE65-608D687E57C7}"/>
              </a:ext>
            </a:extLst>
          </p:cNvPr>
          <p:cNvSpPr txBox="1"/>
          <p:nvPr/>
        </p:nvSpPr>
        <p:spPr>
          <a:xfrm>
            <a:off x="7891264" y="6652261"/>
            <a:ext cx="4168129" cy="1538883"/>
          </a:xfrm>
          <a:prstGeom prst="rect">
            <a:avLst/>
          </a:prstGeom>
          <a:noFill/>
        </p:spPr>
        <p:txBody>
          <a:bodyPr wrap="none" rtlCol="0">
            <a:spAutoFit/>
          </a:bodyPr>
          <a:lstStyle/>
          <a:p>
            <a:pPr algn="ctr"/>
            <a:r>
              <a:rPr lang="en-CA" sz="6600" b="1" dirty="0">
                <a:solidFill>
                  <a:schemeClr val="tx2"/>
                </a:solidFill>
                <a:latin typeface="Candara" panose="020E0502030303020204" pitchFamily="34" charset="0"/>
              </a:rPr>
              <a:t>FHIR IPS IG</a:t>
            </a:r>
          </a:p>
          <a:p>
            <a:pPr algn="ctr"/>
            <a:r>
              <a:rPr lang="en-CA" sz="2800" b="1" dirty="0">
                <a:solidFill>
                  <a:srgbClr val="FF0000"/>
                </a:solidFill>
                <a:latin typeface="Candara" panose="020E0502030303020204" pitchFamily="34" charset="0"/>
              </a:rPr>
              <a:t>Content Model</a:t>
            </a:r>
          </a:p>
        </p:txBody>
      </p:sp>
      <p:sp>
        <p:nvSpPr>
          <p:cNvPr id="21" name="TextBox 20">
            <a:extLst>
              <a:ext uri="{FF2B5EF4-FFF2-40B4-BE49-F238E27FC236}">
                <a16:creationId xmlns:a16="http://schemas.microsoft.com/office/drawing/2014/main" id="{37E84EB5-9A67-7D01-948C-14E5BAA1AF69}"/>
              </a:ext>
            </a:extLst>
          </p:cNvPr>
          <p:cNvSpPr txBox="1"/>
          <p:nvPr/>
        </p:nvSpPr>
        <p:spPr>
          <a:xfrm>
            <a:off x="402432" y="3192608"/>
            <a:ext cx="5323560" cy="2677656"/>
          </a:xfrm>
          <a:prstGeom prst="rect">
            <a:avLst/>
          </a:prstGeom>
          <a:noFill/>
        </p:spPr>
        <p:txBody>
          <a:bodyPr wrap="square" rtlCol="0">
            <a:spAutoFit/>
          </a:bodyPr>
          <a:lstStyle/>
          <a:p>
            <a:r>
              <a:rPr lang="en-CA" sz="2800" dirty="0">
                <a:solidFill>
                  <a:schemeClr val="tx2"/>
                </a:solidFill>
                <a:latin typeface="Candara" panose="020E0502030303020204" pitchFamily="34" charset="0"/>
              </a:rPr>
              <a:t>The OpenHIE community, the </a:t>
            </a:r>
            <a:r>
              <a:rPr lang="en-CA" sz="2800" b="1" dirty="0">
                <a:solidFill>
                  <a:schemeClr val="tx2"/>
                </a:solidFill>
                <a:latin typeface="Candara" panose="020E0502030303020204" pitchFamily="34" charset="0"/>
              </a:rPr>
              <a:t>AeHIN</a:t>
            </a:r>
            <a:r>
              <a:rPr lang="en-CA" sz="2800" dirty="0">
                <a:solidFill>
                  <a:schemeClr val="tx2"/>
                </a:solidFill>
                <a:latin typeface="Candara" panose="020E0502030303020204" pitchFamily="34" charset="0"/>
              </a:rPr>
              <a:t> network, and the GDHP have all selected the International Patient Summary (</a:t>
            </a:r>
            <a:r>
              <a:rPr lang="en-CA" sz="2800" b="1" dirty="0">
                <a:solidFill>
                  <a:schemeClr val="tx2"/>
                </a:solidFill>
                <a:latin typeface="Candara" panose="020E0502030303020204" pitchFamily="34" charset="0"/>
              </a:rPr>
              <a:t>IPS</a:t>
            </a:r>
            <a:r>
              <a:rPr lang="en-CA" sz="2800" dirty="0">
                <a:solidFill>
                  <a:schemeClr val="tx2"/>
                </a:solidFill>
                <a:latin typeface="Candara" panose="020E0502030303020204" pitchFamily="34" charset="0"/>
              </a:rPr>
              <a:t>) as their person-centric health data </a:t>
            </a:r>
            <a:r>
              <a:rPr lang="en-CA" sz="2800" b="1" dirty="0">
                <a:solidFill>
                  <a:schemeClr val="tx2"/>
                </a:solidFill>
                <a:latin typeface="Candara" panose="020E0502030303020204" pitchFamily="34" charset="0"/>
              </a:rPr>
              <a:t>content model</a:t>
            </a:r>
            <a:r>
              <a:rPr lang="en-CA" sz="2800" dirty="0">
                <a:solidFill>
                  <a:schemeClr val="tx2"/>
                </a:solidFill>
                <a:latin typeface="Candara" panose="020E0502030303020204" pitchFamily="34" charset="0"/>
              </a:rPr>
              <a:t>.</a:t>
            </a:r>
          </a:p>
        </p:txBody>
      </p:sp>
      <p:pic>
        <p:nvPicPr>
          <p:cNvPr id="2" name="Picture 1">
            <a:extLst>
              <a:ext uri="{FF2B5EF4-FFF2-40B4-BE49-F238E27FC236}">
                <a16:creationId xmlns:a16="http://schemas.microsoft.com/office/drawing/2014/main" id="{3CF748AA-4BD9-3A66-22B8-3F35A5F37612}"/>
              </a:ext>
            </a:extLst>
          </p:cNvPr>
          <p:cNvPicPr>
            <a:picLocks noChangeAspect="1"/>
          </p:cNvPicPr>
          <p:nvPr/>
        </p:nvPicPr>
        <p:blipFill>
          <a:blip r:embed="rId3"/>
          <a:stretch>
            <a:fillRect/>
          </a:stretch>
        </p:blipFill>
        <p:spPr>
          <a:xfrm>
            <a:off x="330424" y="5864053"/>
            <a:ext cx="2567952" cy="1076165"/>
          </a:xfrm>
          <a:prstGeom prst="rect">
            <a:avLst/>
          </a:prstGeom>
        </p:spPr>
      </p:pic>
      <p:pic>
        <p:nvPicPr>
          <p:cNvPr id="3" name="Picture 2">
            <a:extLst>
              <a:ext uri="{FF2B5EF4-FFF2-40B4-BE49-F238E27FC236}">
                <a16:creationId xmlns:a16="http://schemas.microsoft.com/office/drawing/2014/main" id="{F5907A94-CEA8-E09F-9CB7-DF2F00110E22}"/>
              </a:ext>
            </a:extLst>
          </p:cNvPr>
          <p:cNvPicPr>
            <a:picLocks noChangeAspect="1"/>
          </p:cNvPicPr>
          <p:nvPr/>
        </p:nvPicPr>
        <p:blipFill>
          <a:blip r:embed="rId4"/>
          <a:stretch>
            <a:fillRect/>
          </a:stretch>
        </p:blipFill>
        <p:spPr>
          <a:xfrm>
            <a:off x="6595227" y="1018456"/>
            <a:ext cx="6445379" cy="3681119"/>
          </a:xfrm>
          <a:prstGeom prst="rect">
            <a:avLst/>
          </a:prstGeom>
        </p:spPr>
      </p:pic>
      <p:pic>
        <p:nvPicPr>
          <p:cNvPr id="4" name="Picture 2" descr="SNOMED CT">
            <a:extLst>
              <a:ext uri="{FF2B5EF4-FFF2-40B4-BE49-F238E27FC236}">
                <a16:creationId xmlns:a16="http://schemas.microsoft.com/office/drawing/2014/main" id="{B521DD6A-2A7E-B1FD-4D91-599366626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609" y="5218096"/>
            <a:ext cx="866127" cy="8661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A3ABA46-55C9-C418-6D9A-D751B959C73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90379" y="5150796"/>
            <a:ext cx="1000727" cy="1000727"/>
          </a:xfrm>
          <a:prstGeom prst="rect">
            <a:avLst/>
          </a:prstGeom>
        </p:spPr>
      </p:pic>
      <p:pic>
        <p:nvPicPr>
          <p:cNvPr id="17" name="Picture 16">
            <a:extLst>
              <a:ext uri="{FF2B5EF4-FFF2-40B4-BE49-F238E27FC236}">
                <a16:creationId xmlns:a16="http://schemas.microsoft.com/office/drawing/2014/main" id="{5F36F862-0BA6-8E34-CCF5-1675698A003B}"/>
              </a:ext>
            </a:extLst>
          </p:cNvPr>
          <p:cNvPicPr>
            <a:picLocks noChangeAspect="1"/>
          </p:cNvPicPr>
          <p:nvPr/>
        </p:nvPicPr>
        <p:blipFill>
          <a:blip r:embed="rId7"/>
          <a:stretch>
            <a:fillRect/>
          </a:stretch>
        </p:blipFill>
        <p:spPr>
          <a:xfrm>
            <a:off x="11013948" y="5256854"/>
            <a:ext cx="1237988" cy="788611"/>
          </a:xfrm>
          <a:prstGeom prst="rect">
            <a:avLst/>
          </a:prstGeom>
        </p:spPr>
      </p:pic>
      <p:sp>
        <p:nvSpPr>
          <p:cNvPr id="20" name="TextBox 19">
            <a:extLst>
              <a:ext uri="{FF2B5EF4-FFF2-40B4-BE49-F238E27FC236}">
                <a16:creationId xmlns:a16="http://schemas.microsoft.com/office/drawing/2014/main" id="{01A6B24B-79C9-FE12-8873-1B2A14BB61BB}"/>
              </a:ext>
            </a:extLst>
          </p:cNvPr>
          <p:cNvSpPr txBox="1"/>
          <p:nvPr/>
        </p:nvSpPr>
        <p:spPr>
          <a:xfrm>
            <a:off x="12153536" y="5127284"/>
            <a:ext cx="338223" cy="646331"/>
          </a:xfrm>
          <a:prstGeom prst="rect">
            <a:avLst/>
          </a:prstGeom>
          <a:noFill/>
        </p:spPr>
        <p:txBody>
          <a:bodyPr wrap="square" rtlCol="0">
            <a:spAutoFit/>
          </a:bodyPr>
          <a:lstStyle/>
          <a:p>
            <a:pPr algn="l"/>
            <a:r>
              <a:rPr lang="en-CA" sz="3600" dirty="0">
                <a:solidFill>
                  <a:schemeClr val="tx2"/>
                </a:solidFill>
              </a:rPr>
              <a:t>*</a:t>
            </a:r>
          </a:p>
        </p:txBody>
      </p:sp>
      <p:pic>
        <p:nvPicPr>
          <p:cNvPr id="23" name="Picture 22">
            <a:extLst>
              <a:ext uri="{FF2B5EF4-FFF2-40B4-BE49-F238E27FC236}">
                <a16:creationId xmlns:a16="http://schemas.microsoft.com/office/drawing/2014/main" id="{B4DA083A-B697-2C69-AA86-F4F324449F86}"/>
              </a:ext>
            </a:extLst>
          </p:cNvPr>
          <p:cNvPicPr>
            <a:picLocks noChangeAspect="1"/>
          </p:cNvPicPr>
          <p:nvPr/>
        </p:nvPicPr>
        <p:blipFill>
          <a:blip r:embed="rId8"/>
          <a:stretch>
            <a:fillRect/>
          </a:stretch>
        </p:blipFill>
        <p:spPr>
          <a:xfrm>
            <a:off x="9629597" y="5127284"/>
            <a:ext cx="1076325" cy="1047750"/>
          </a:xfrm>
          <a:prstGeom prst="rect">
            <a:avLst/>
          </a:prstGeom>
        </p:spPr>
      </p:pic>
      <p:pic>
        <p:nvPicPr>
          <p:cNvPr id="24" name="Picture 23">
            <a:extLst>
              <a:ext uri="{FF2B5EF4-FFF2-40B4-BE49-F238E27FC236}">
                <a16:creationId xmlns:a16="http://schemas.microsoft.com/office/drawing/2014/main" id="{3E659587-09E9-AA92-4ED6-46CDAD79C36D}"/>
              </a:ext>
            </a:extLst>
          </p:cNvPr>
          <p:cNvPicPr>
            <a:picLocks noChangeAspect="1"/>
          </p:cNvPicPr>
          <p:nvPr/>
        </p:nvPicPr>
        <p:blipFill>
          <a:blip r:embed="rId9"/>
          <a:stretch>
            <a:fillRect/>
          </a:stretch>
        </p:blipFill>
        <p:spPr>
          <a:xfrm>
            <a:off x="596732" y="2547775"/>
            <a:ext cx="3190076" cy="646983"/>
          </a:xfrm>
          <a:prstGeom prst="rect">
            <a:avLst/>
          </a:prstGeom>
        </p:spPr>
      </p:pic>
      <p:pic>
        <p:nvPicPr>
          <p:cNvPr id="25" name="Picture 24">
            <a:extLst>
              <a:ext uri="{FF2B5EF4-FFF2-40B4-BE49-F238E27FC236}">
                <a16:creationId xmlns:a16="http://schemas.microsoft.com/office/drawing/2014/main" id="{A887E41B-E348-E857-4F62-C6E4197DB3E5}"/>
              </a:ext>
            </a:extLst>
          </p:cNvPr>
          <p:cNvPicPr>
            <a:picLocks noChangeAspect="1"/>
          </p:cNvPicPr>
          <p:nvPr/>
        </p:nvPicPr>
        <p:blipFill>
          <a:blip r:embed="rId10"/>
          <a:stretch>
            <a:fillRect/>
          </a:stretch>
        </p:blipFill>
        <p:spPr>
          <a:xfrm>
            <a:off x="2904860" y="5908261"/>
            <a:ext cx="3097572" cy="815150"/>
          </a:xfrm>
          <a:prstGeom prst="rect">
            <a:avLst/>
          </a:prstGeom>
        </p:spPr>
      </p:pic>
      <p:pic>
        <p:nvPicPr>
          <p:cNvPr id="5" name="Picture 4">
            <a:extLst>
              <a:ext uri="{FF2B5EF4-FFF2-40B4-BE49-F238E27FC236}">
                <a16:creationId xmlns:a16="http://schemas.microsoft.com/office/drawing/2014/main" id="{F709255D-2C77-C631-9E60-035E7D751747}"/>
              </a:ext>
            </a:extLst>
          </p:cNvPr>
          <p:cNvPicPr>
            <a:picLocks noChangeAspect="1"/>
          </p:cNvPicPr>
          <p:nvPr/>
        </p:nvPicPr>
        <p:blipFill rotWithShape="1">
          <a:blip r:embed="rId11">
            <a:clrChange>
              <a:clrFrom>
                <a:srgbClr val="FFFFFF"/>
              </a:clrFrom>
              <a:clrTo>
                <a:srgbClr val="FFFFFF">
                  <a:alpha val="0"/>
                </a:srgbClr>
              </a:clrTo>
            </a:clrChange>
          </a:blip>
          <a:srcRect r="73345"/>
          <a:stretch/>
        </p:blipFill>
        <p:spPr>
          <a:xfrm>
            <a:off x="3202952" y="1984143"/>
            <a:ext cx="425708" cy="646983"/>
          </a:xfrm>
          <a:prstGeom prst="rect">
            <a:avLst/>
          </a:prstGeom>
        </p:spPr>
      </p:pic>
    </p:spTree>
    <p:extLst>
      <p:ext uri="{BB962C8B-B14F-4D97-AF65-F5344CB8AC3E}">
        <p14:creationId xmlns:p14="http://schemas.microsoft.com/office/powerpoint/2010/main" val="947941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068444C-DFD1-CD48-0443-90CB75FDCEFB}"/>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800" dirty="0">
                <a:latin typeface="+mn-lt"/>
              </a:rPr>
              <a:t>Add or update a patient demographic record</a:t>
            </a:r>
            <a:endParaRPr lang="en-CA" sz="2800" dirty="0">
              <a:solidFill>
                <a:srgbClr val="FF0000"/>
              </a:solidFill>
              <a:latin typeface="+mn-lt"/>
            </a:endParaRPr>
          </a:p>
          <a:p>
            <a:pPr>
              <a:buFont typeface="+mj-lt"/>
              <a:buAutoNum type="arabicPeriod"/>
            </a:pPr>
            <a:r>
              <a:rPr lang="en-CA" sz="2800" dirty="0">
                <a:latin typeface="+mn-lt"/>
              </a:rPr>
              <a:t>Query for a patient demographic record</a:t>
            </a:r>
            <a:endParaRPr lang="en-CA" sz="2800" dirty="0">
              <a:solidFill>
                <a:srgbClr val="FF0000"/>
              </a:solidFill>
              <a:latin typeface="+mn-lt"/>
            </a:endParaRPr>
          </a:p>
          <a:p>
            <a:pPr>
              <a:buFont typeface="+mj-lt"/>
              <a:buAutoNum type="arabicPeriod"/>
            </a:pPr>
            <a:r>
              <a:rPr lang="en-CA" sz="2800" dirty="0">
                <a:latin typeface="+mn-lt"/>
              </a:rPr>
              <a:t>Add or update person-centric health data</a:t>
            </a:r>
            <a:endParaRPr lang="en-CA" sz="2800" dirty="0">
              <a:solidFill>
                <a:srgbClr val="FF0000"/>
              </a:solidFill>
              <a:latin typeface="+mn-lt"/>
            </a:endParaRPr>
          </a:p>
          <a:p>
            <a:pPr>
              <a:buFont typeface="+mj-lt"/>
              <a:buAutoNum type="arabicPeriod"/>
            </a:pPr>
            <a:r>
              <a:rPr lang="en-CA" sz="2800" dirty="0">
                <a:latin typeface="+mn-lt"/>
              </a:rPr>
              <a:t>Query for person-centric health data </a:t>
            </a:r>
            <a:endParaRPr lang="en-CA" sz="2800" dirty="0">
              <a:solidFill>
                <a:srgbClr val="FF0000"/>
              </a:solidFill>
              <a:latin typeface="+mn-lt"/>
            </a:endParaRPr>
          </a:p>
          <a:p>
            <a:pPr>
              <a:buFont typeface="+mj-lt"/>
              <a:buAutoNum type="arabicPeriod"/>
            </a:pPr>
            <a:r>
              <a:rPr lang="en-CA" sz="2800" dirty="0">
                <a:latin typeface="+mn-lt"/>
              </a:rPr>
              <a:t>Query for registry content</a:t>
            </a:r>
          </a:p>
          <a:p>
            <a:pPr>
              <a:buFont typeface="+mj-lt"/>
              <a:buAutoNum type="arabicPeriod"/>
            </a:pPr>
            <a:r>
              <a:rPr lang="en-CA" sz="2800" dirty="0">
                <a:latin typeface="+mn-lt"/>
              </a:rPr>
              <a:t>Refresh registries from underlying (federated) directories</a:t>
            </a:r>
            <a:endParaRPr lang="en-CA" sz="2800" dirty="0">
              <a:solidFill>
                <a:srgbClr val="FF0000"/>
              </a:solidFill>
              <a:latin typeface="+mn-lt"/>
            </a:endParaRPr>
          </a:p>
          <a:p>
            <a:pPr>
              <a:buFont typeface="+mj-lt"/>
              <a:buAutoNum type="arabicPeriod"/>
            </a:pPr>
            <a:r>
              <a:rPr lang="en-CA" sz="2800" dirty="0">
                <a:latin typeface="+mn-lt"/>
              </a:rPr>
              <a:t>Submit aggregate data report</a:t>
            </a:r>
            <a:endParaRPr lang="en-CA" sz="2800" dirty="0">
              <a:solidFill>
                <a:srgbClr val="FF0000"/>
              </a:solidFill>
              <a:latin typeface="+mn-lt"/>
            </a:endParaRPr>
          </a:p>
          <a:p>
            <a:pPr>
              <a:buFont typeface="+mj-lt"/>
              <a:buAutoNum type="arabicPeriod"/>
            </a:pPr>
            <a:r>
              <a:rPr lang="en-CA" sz="2800" dirty="0">
                <a:latin typeface="+mn-lt"/>
              </a:rPr>
              <a:t>Lookup/validate codes and translate between codes</a:t>
            </a:r>
            <a:endParaRPr lang="en-CA" sz="2800" dirty="0">
              <a:solidFill>
                <a:srgbClr val="FF0000"/>
              </a:solidFill>
              <a:latin typeface="+mn-lt"/>
            </a:endParaRPr>
          </a:p>
          <a:p>
            <a:pPr>
              <a:buFont typeface="+mj-lt"/>
              <a:buAutoNum type="arabicPeriod"/>
            </a:pPr>
            <a:r>
              <a:rPr lang="en-CA" sz="2800" dirty="0">
                <a:latin typeface="+mn-lt"/>
              </a:rPr>
              <a:t>Retrieve and </a:t>
            </a:r>
            <a:r>
              <a:rPr lang="en-CA" sz="2400" b="1" dirty="0">
                <a:latin typeface="Courier New" panose="02070309020205020404" pitchFamily="49" charset="0"/>
                <a:cs typeface="Courier New" panose="02070309020205020404" pitchFamily="49" charset="0"/>
              </a:rPr>
              <a:t>$apply</a:t>
            </a:r>
            <a:r>
              <a:rPr lang="en-CA" sz="2800" dirty="0">
                <a:latin typeface="+mn-lt"/>
              </a:rPr>
              <a:t> computable care guideline (CCG)</a:t>
            </a:r>
            <a:endParaRPr lang="en-CA" sz="2800" b="1" dirty="0">
              <a:solidFill>
                <a:srgbClr val="FF0000"/>
              </a:solidFill>
              <a:latin typeface="+mn-lt"/>
            </a:endParaRPr>
          </a:p>
          <a:p>
            <a:pPr>
              <a:buFont typeface="+mj-lt"/>
              <a:buAutoNum type="arabicPeriod"/>
            </a:pPr>
            <a:r>
              <a:rPr lang="en-CA" sz="2800" dirty="0">
                <a:latin typeface="+mn-lt"/>
              </a:rPr>
              <a:t>Common functions related to security, privacy and auditing…</a:t>
            </a:r>
          </a:p>
        </p:txBody>
      </p:sp>
      <p:sp>
        <p:nvSpPr>
          <p:cNvPr id="7" name="TextBox 6">
            <a:extLst>
              <a:ext uri="{FF2B5EF4-FFF2-40B4-BE49-F238E27FC236}">
                <a16:creationId xmlns:a16="http://schemas.microsoft.com/office/drawing/2014/main" id="{4D6B3CD5-F35C-D3AD-C2BC-C4978616D1B5}"/>
              </a:ext>
            </a:extLst>
          </p:cNvPr>
          <p:cNvSpPr txBox="1"/>
          <p:nvPr/>
        </p:nvSpPr>
        <p:spPr>
          <a:xfrm>
            <a:off x="1482552" y="802432"/>
            <a:ext cx="5430654" cy="830997"/>
          </a:xfrm>
          <a:prstGeom prst="rect">
            <a:avLst/>
          </a:prstGeom>
          <a:noFill/>
        </p:spPr>
        <p:txBody>
          <a:bodyPr wrap="none" rtlCol="0">
            <a:spAutoFit/>
          </a:bodyPr>
          <a:lstStyle/>
          <a:p>
            <a:pPr algn="l"/>
            <a:r>
              <a:rPr lang="en-CA" sz="4800" b="1" dirty="0">
                <a:solidFill>
                  <a:srgbClr val="FF0000"/>
                </a:solidFill>
              </a:rPr>
              <a:t>Core transaction set </a:t>
            </a:r>
          </a:p>
        </p:txBody>
      </p:sp>
      <p:sp>
        <p:nvSpPr>
          <p:cNvPr id="2" name="TextBox 1">
            <a:extLst>
              <a:ext uri="{FF2B5EF4-FFF2-40B4-BE49-F238E27FC236}">
                <a16:creationId xmlns:a16="http://schemas.microsoft.com/office/drawing/2014/main" id="{28CBE672-43FA-5BA1-1D26-376CED8126AA}"/>
              </a:ext>
            </a:extLst>
          </p:cNvPr>
          <p:cNvSpPr txBox="1"/>
          <p:nvPr/>
        </p:nvSpPr>
        <p:spPr>
          <a:xfrm>
            <a:off x="7998833" y="1721227"/>
            <a:ext cx="1236236" cy="523220"/>
          </a:xfrm>
          <a:prstGeom prst="rect">
            <a:avLst/>
          </a:prstGeom>
          <a:noFill/>
        </p:spPr>
        <p:txBody>
          <a:bodyPr wrap="none" rtlCol="0">
            <a:spAutoFit/>
          </a:bodyPr>
          <a:lstStyle/>
          <a:p>
            <a:pPr algn="l"/>
            <a:r>
              <a:rPr lang="en-CA" sz="2800" dirty="0">
                <a:solidFill>
                  <a:srgbClr val="FF0000"/>
                </a:solidFill>
              </a:rPr>
              <a:t>[ITI-93]</a:t>
            </a:r>
          </a:p>
        </p:txBody>
      </p:sp>
      <p:sp>
        <p:nvSpPr>
          <p:cNvPr id="6" name="TextBox 5">
            <a:extLst>
              <a:ext uri="{FF2B5EF4-FFF2-40B4-BE49-F238E27FC236}">
                <a16:creationId xmlns:a16="http://schemas.microsoft.com/office/drawing/2014/main" id="{68DEA5A1-EFBF-4DC7-7CE9-41A2D8515E8B}"/>
              </a:ext>
            </a:extLst>
          </p:cNvPr>
          <p:cNvSpPr txBox="1"/>
          <p:nvPr/>
        </p:nvSpPr>
        <p:spPr>
          <a:xfrm>
            <a:off x="7383849" y="2226205"/>
            <a:ext cx="1236236" cy="523220"/>
          </a:xfrm>
          <a:prstGeom prst="rect">
            <a:avLst/>
          </a:prstGeom>
          <a:noFill/>
        </p:spPr>
        <p:txBody>
          <a:bodyPr wrap="none" rtlCol="0">
            <a:spAutoFit/>
          </a:bodyPr>
          <a:lstStyle/>
          <a:p>
            <a:pPr algn="l"/>
            <a:r>
              <a:rPr lang="en-CA" sz="2800" dirty="0">
                <a:solidFill>
                  <a:srgbClr val="FF0000"/>
                </a:solidFill>
              </a:rPr>
              <a:t>[ITI-78]</a:t>
            </a:r>
          </a:p>
        </p:txBody>
      </p:sp>
      <p:sp>
        <p:nvSpPr>
          <p:cNvPr id="9" name="TextBox 8">
            <a:extLst>
              <a:ext uri="{FF2B5EF4-FFF2-40B4-BE49-F238E27FC236}">
                <a16:creationId xmlns:a16="http://schemas.microsoft.com/office/drawing/2014/main" id="{60A3A734-110D-4884-78A4-31683FC9F2D1}"/>
              </a:ext>
            </a:extLst>
          </p:cNvPr>
          <p:cNvSpPr txBox="1"/>
          <p:nvPr/>
        </p:nvSpPr>
        <p:spPr>
          <a:xfrm>
            <a:off x="7603232" y="2749425"/>
            <a:ext cx="1236236" cy="523220"/>
          </a:xfrm>
          <a:prstGeom prst="rect">
            <a:avLst/>
          </a:prstGeom>
          <a:noFill/>
        </p:spPr>
        <p:txBody>
          <a:bodyPr wrap="none" rtlCol="0">
            <a:spAutoFit/>
          </a:bodyPr>
          <a:lstStyle/>
          <a:p>
            <a:pPr algn="l"/>
            <a:r>
              <a:rPr lang="en-CA" sz="2800" dirty="0">
                <a:solidFill>
                  <a:srgbClr val="FF0000"/>
                </a:solidFill>
              </a:rPr>
              <a:t>[ITI-65]</a:t>
            </a:r>
          </a:p>
        </p:txBody>
      </p:sp>
      <p:sp>
        <p:nvSpPr>
          <p:cNvPr id="10" name="TextBox 9">
            <a:extLst>
              <a:ext uri="{FF2B5EF4-FFF2-40B4-BE49-F238E27FC236}">
                <a16:creationId xmlns:a16="http://schemas.microsoft.com/office/drawing/2014/main" id="{9835B857-7621-8952-C752-D2418A89E088}"/>
              </a:ext>
            </a:extLst>
          </p:cNvPr>
          <p:cNvSpPr txBox="1"/>
          <p:nvPr/>
        </p:nvSpPr>
        <p:spPr>
          <a:xfrm>
            <a:off x="7890501" y="3270296"/>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1" name="TextBox 10">
            <a:extLst>
              <a:ext uri="{FF2B5EF4-FFF2-40B4-BE49-F238E27FC236}">
                <a16:creationId xmlns:a16="http://schemas.microsoft.com/office/drawing/2014/main" id="{111486CF-B8A1-44D3-A2C6-04E60F0E0750}"/>
              </a:ext>
            </a:extLst>
          </p:cNvPr>
          <p:cNvSpPr txBox="1"/>
          <p:nvPr/>
        </p:nvSpPr>
        <p:spPr>
          <a:xfrm>
            <a:off x="6833516" y="3270296"/>
            <a:ext cx="1236236" cy="523220"/>
          </a:xfrm>
          <a:prstGeom prst="rect">
            <a:avLst/>
          </a:prstGeom>
          <a:noFill/>
        </p:spPr>
        <p:txBody>
          <a:bodyPr wrap="none" rtlCol="0">
            <a:spAutoFit/>
          </a:bodyPr>
          <a:lstStyle/>
          <a:p>
            <a:pPr algn="l"/>
            <a:r>
              <a:rPr lang="en-CA" sz="2800" dirty="0">
                <a:solidFill>
                  <a:srgbClr val="FF0000"/>
                </a:solidFill>
              </a:rPr>
              <a:t>[ITI-68]</a:t>
            </a:r>
          </a:p>
        </p:txBody>
      </p:sp>
      <p:sp>
        <p:nvSpPr>
          <p:cNvPr id="12" name="TextBox 11">
            <a:extLst>
              <a:ext uri="{FF2B5EF4-FFF2-40B4-BE49-F238E27FC236}">
                <a16:creationId xmlns:a16="http://schemas.microsoft.com/office/drawing/2014/main" id="{7E43CE79-3E9D-FB7F-2546-9F0EF8409E37}"/>
              </a:ext>
            </a:extLst>
          </p:cNvPr>
          <p:cNvSpPr txBox="1"/>
          <p:nvPr/>
        </p:nvSpPr>
        <p:spPr>
          <a:xfrm>
            <a:off x="8681871" y="2738099"/>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3" name="TextBox 12">
            <a:extLst>
              <a:ext uri="{FF2B5EF4-FFF2-40B4-BE49-F238E27FC236}">
                <a16:creationId xmlns:a16="http://schemas.microsoft.com/office/drawing/2014/main" id="{AA2FBDEB-6C03-AA41-DD53-FBAAF1213ECA}"/>
              </a:ext>
            </a:extLst>
          </p:cNvPr>
          <p:cNvSpPr txBox="1"/>
          <p:nvPr/>
        </p:nvSpPr>
        <p:spPr>
          <a:xfrm>
            <a:off x="5412430" y="3729821"/>
            <a:ext cx="1236236" cy="523220"/>
          </a:xfrm>
          <a:prstGeom prst="rect">
            <a:avLst/>
          </a:prstGeom>
          <a:noFill/>
        </p:spPr>
        <p:txBody>
          <a:bodyPr wrap="none" rtlCol="0">
            <a:spAutoFit/>
          </a:bodyPr>
          <a:lstStyle/>
          <a:p>
            <a:pPr algn="l"/>
            <a:r>
              <a:rPr lang="en-CA" sz="2800" dirty="0">
                <a:solidFill>
                  <a:srgbClr val="FF0000"/>
                </a:solidFill>
              </a:rPr>
              <a:t>[ITI-90]</a:t>
            </a:r>
          </a:p>
        </p:txBody>
      </p:sp>
      <p:sp>
        <p:nvSpPr>
          <p:cNvPr id="14" name="TextBox 13">
            <a:extLst>
              <a:ext uri="{FF2B5EF4-FFF2-40B4-BE49-F238E27FC236}">
                <a16:creationId xmlns:a16="http://schemas.microsoft.com/office/drawing/2014/main" id="{93DFE63F-1AE6-8746-1EA6-F190323E0C4E}"/>
              </a:ext>
            </a:extLst>
          </p:cNvPr>
          <p:cNvSpPr txBox="1"/>
          <p:nvPr/>
        </p:nvSpPr>
        <p:spPr>
          <a:xfrm>
            <a:off x="9784936" y="4253041"/>
            <a:ext cx="1236236" cy="523220"/>
          </a:xfrm>
          <a:prstGeom prst="rect">
            <a:avLst/>
          </a:prstGeom>
          <a:noFill/>
        </p:spPr>
        <p:txBody>
          <a:bodyPr wrap="none" rtlCol="0">
            <a:spAutoFit/>
          </a:bodyPr>
          <a:lstStyle/>
          <a:p>
            <a:pPr algn="l"/>
            <a:r>
              <a:rPr lang="en-CA" sz="2800" dirty="0">
                <a:solidFill>
                  <a:srgbClr val="FF0000"/>
                </a:solidFill>
              </a:rPr>
              <a:t>[ITI-91]</a:t>
            </a:r>
          </a:p>
        </p:txBody>
      </p:sp>
      <p:sp>
        <p:nvSpPr>
          <p:cNvPr id="15" name="TextBox 14">
            <a:extLst>
              <a:ext uri="{FF2B5EF4-FFF2-40B4-BE49-F238E27FC236}">
                <a16:creationId xmlns:a16="http://schemas.microsoft.com/office/drawing/2014/main" id="{4F9C955F-7628-443B-A552-AAB809B7DBBA}"/>
              </a:ext>
            </a:extLst>
          </p:cNvPr>
          <p:cNvSpPr txBox="1"/>
          <p:nvPr/>
        </p:nvSpPr>
        <p:spPr>
          <a:xfrm>
            <a:off x="5873271" y="4776261"/>
            <a:ext cx="1729961" cy="523220"/>
          </a:xfrm>
          <a:prstGeom prst="rect">
            <a:avLst/>
          </a:prstGeom>
          <a:noFill/>
        </p:spPr>
        <p:txBody>
          <a:bodyPr wrap="none" rtlCol="0">
            <a:spAutoFit/>
          </a:bodyPr>
          <a:lstStyle/>
          <a:p>
            <a:pPr algn="l"/>
            <a:r>
              <a:rPr lang="en-CA" sz="2800" dirty="0">
                <a:solidFill>
                  <a:srgbClr val="FF0000"/>
                </a:solidFill>
              </a:rPr>
              <a:t>[QRPH-53]</a:t>
            </a:r>
          </a:p>
        </p:txBody>
      </p:sp>
      <p:sp>
        <p:nvSpPr>
          <p:cNvPr id="16" name="TextBox 15">
            <a:extLst>
              <a:ext uri="{FF2B5EF4-FFF2-40B4-BE49-F238E27FC236}">
                <a16:creationId xmlns:a16="http://schemas.microsoft.com/office/drawing/2014/main" id="{34BED690-E867-F95A-B344-B4579334ABC0}"/>
              </a:ext>
            </a:extLst>
          </p:cNvPr>
          <p:cNvSpPr txBox="1"/>
          <p:nvPr/>
        </p:nvSpPr>
        <p:spPr>
          <a:xfrm>
            <a:off x="7482576" y="4776261"/>
            <a:ext cx="1729961" cy="523220"/>
          </a:xfrm>
          <a:prstGeom prst="rect">
            <a:avLst/>
          </a:prstGeom>
          <a:noFill/>
        </p:spPr>
        <p:txBody>
          <a:bodyPr wrap="none" rtlCol="0">
            <a:spAutoFit/>
          </a:bodyPr>
          <a:lstStyle/>
          <a:p>
            <a:pPr algn="l"/>
            <a:r>
              <a:rPr lang="en-CA" sz="2800" dirty="0">
                <a:solidFill>
                  <a:srgbClr val="FF0000"/>
                </a:solidFill>
              </a:rPr>
              <a:t>[QRPH-58]</a:t>
            </a:r>
          </a:p>
        </p:txBody>
      </p:sp>
      <p:sp>
        <p:nvSpPr>
          <p:cNvPr id="17" name="TextBox 16">
            <a:extLst>
              <a:ext uri="{FF2B5EF4-FFF2-40B4-BE49-F238E27FC236}">
                <a16:creationId xmlns:a16="http://schemas.microsoft.com/office/drawing/2014/main" id="{B01D5C7C-46D1-7081-12C7-F1FCA4AD6C31}"/>
              </a:ext>
            </a:extLst>
          </p:cNvPr>
          <p:cNvSpPr txBox="1"/>
          <p:nvPr/>
        </p:nvSpPr>
        <p:spPr>
          <a:xfrm>
            <a:off x="9058829" y="5281735"/>
            <a:ext cx="2345514" cy="523220"/>
          </a:xfrm>
          <a:prstGeom prst="rect">
            <a:avLst/>
          </a:prstGeom>
          <a:noFill/>
        </p:spPr>
        <p:txBody>
          <a:bodyPr wrap="none" rtlCol="0">
            <a:spAutoFit/>
          </a:bodyPr>
          <a:lstStyle/>
          <a:p>
            <a:pPr algn="l"/>
            <a:r>
              <a:rPr lang="en-CA" sz="2800" dirty="0">
                <a:solidFill>
                  <a:srgbClr val="FF0000"/>
                </a:solidFill>
              </a:rPr>
              <a:t>[ITI-98:ITI-101]</a:t>
            </a:r>
          </a:p>
        </p:txBody>
      </p:sp>
      <p:sp>
        <p:nvSpPr>
          <p:cNvPr id="18" name="TextBox 17">
            <a:extLst>
              <a:ext uri="{FF2B5EF4-FFF2-40B4-BE49-F238E27FC236}">
                <a16:creationId xmlns:a16="http://schemas.microsoft.com/office/drawing/2014/main" id="{1F8238C1-278B-AD52-1AAC-2B26BF1DE6B5}"/>
              </a:ext>
            </a:extLst>
          </p:cNvPr>
          <p:cNvSpPr txBox="1"/>
          <p:nvPr/>
        </p:nvSpPr>
        <p:spPr>
          <a:xfrm>
            <a:off x="9407953" y="5816841"/>
            <a:ext cx="1449436" cy="523220"/>
          </a:xfrm>
          <a:prstGeom prst="rect">
            <a:avLst/>
          </a:prstGeom>
          <a:noFill/>
        </p:spPr>
        <p:txBody>
          <a:bodyPr wrap="none" rtlCol="0">
            <a:spAutoFit/>
          </a:bodyPr>
          <a:lstStyle/>
          <a:p>
            <a:pPr algn="l"/>
            <a:r>
              <a:rPr lang="en-CA" sz="2800" dirty="0">
                <a:solidFill>
                  <a:srgbClr val="FF0000"/>
                </a:solidFill>
              </a:rPr>
              <a:t>[PCC-64]</a:t>
            </a:r>
          </a:p>
        </p:txBody>
      </p:sp>
      <p:sp>
        <p:nvSpPr>
          <p:cNvPr id="19" name="TextBox 18">
            <a:extLst>
              <a:ext uri="{FF2B5EF4-FFF2-40B4-BE49-F238E27FC236}">
                <a16:creationId xmlns:a16="http://schemas.microsoft.com/office/drawing/2014/main" id="{51CD5296-D05B-0AD9-BB4A-7F3D7EF1F1F6}"/>
              </a:ext>
            </a:extLst>
          </p:cNvPr>
          <p:cNvSpPr txBox="1"/>
          <p:nvPr/>
        </p:nvSpPr>
        <p:spPr>
          <a:xfrm>
            <a:off x="10735458" y="5805375"/>
            <a:ext cx="1449436" cy="523220"/>
          </a:xfrm>
          <a:prstGeom prst="rect">
            <a:avLst/>
          </a:prstGeom>
          <a:noFill/>
        </p:spPr>
        <p:txBody>
          <a:bodyPr wrap="none" rtlCol="0">
            <a:spAutoFit/>
          </a:bodyPr>
          <a:lstStyle/>
          <a:p>
            <a:pPr algn="l"/>
            <a:r>
              <a:rPr lang="en-CA" sz="2800" dirty="0">
                <a:solidFill>
                  <a:srgbClr val="FF0000"/>
                </a:solidFill>
              </a:rPr>
              <a:t>[PCC-70]</a:t>
            </a:r>
          </a:p>
        </p:txBody>
      </p:sp>
      <p:pic>
        <p:nvPicPr>
          <p:cNvPr id="20" name="Picture 19">
            <a:extLst>
              <a:ext uri="{FF2B5EF4-FFF2-40B4-BE49-F238E27FC236}">
                <a16:creationId xmlns:a16="http://schemas.microsoft.com/office/drawing/2014/main" id="{76405009-501A-09D2-3018-C6BC3ABC1DD0}"/>
              </a:ext>
            </a:extLst>
          </p:cNvPr>
          <p:cNvPicPr>
            <a:picLocks noChangeAspect="1"/>
          </p:cNvPicPr>
          <p:nvPr/>
        </p:nvPicPr>
        <p:blipFill>
          <a:blip r:embed="rId3"/>
          <a:stretch>
            <a:fillRect/>
          </a:stretch>
        </p:blipFill>
        <p:spPr>
          <a:xfrm>
            <a:off x="13405258" y="2642521"/>
            <a:ext cx="714375" cy="714375"/>
          </a:xfrm>
          <a:prstGeom prst="rect">
            <a:avLst/>
          </a:prstGeom>
        </p:spPr>
      </p:pic>
      <p:pic>
        <p:nvPicPr>
          <p:cNvPr id="21" name="Picture 20">
            <a:extLst>
              <a:ext uri="{FF2B5EF4-FFF2-40B4-BE49-F238E27FC236}">
                <a16:creationId xmlns:a16="http://schemas.microsoft.com/office/drawing/2014/main" id="{4EAEACF7-1BD4-8467-3F2C-AAD34B199656}"/>
              </a:ext>
            </a:extLst>
          </p:cNvPr>
          <p:cNvPicPr>
            <a:picLocks noChangeAspect="1"/>
          </p:cNvPicPr>
          <p:nvPr/>
        </p:nvPicPr>
        <p:blipFill>
          <a:blip r:embed="rId4"/>
          <a:stretch>
            <a:fillRect/>
          </a:stretch>
        </p:blipFill>
        <p:spPr>
          <a:xfrm>
            <a:off x="12525856" y="5176677"/>
            <a:ext cx="714375" cy="714375"/>
          </a:xfrm>
          <a:prstGeom prst="rect">
            <a:avLst/>
          </a:prstGeom>
        </p:spPr>
      </p:pic>
      <p:pic>
        <p:nvPicPr>
          <p:cNvPr id="23" name="Picture 22">
            <a:extLst>
              <a:ext uri="{FF2B5EF4-FFF2-40B4-BE49-F238E27FC236}">
                <a16:creationId xmlns:a16="http://schemas.microsoft.com/office/drawing/2014/main" id="{44872F06-4702-B8A8-DC7F-5F599ECC4CB7}"/>
              </a:ext>
            </a:extLst>
          </p:cNvPr>
          <p:cNvPicPr>
            <a:picLocks noChangeAspect="1"/>
          </p:cNvPicPr>
          <p:nvPr/>
        </p:nvPicPr>
        <p:blipFill>
          <a:blip r:embed="rId5"/>
          <a:stretch>
            <a:fillRect/>
          </a:stretch>
        </p:blipFill>
        <p:spPr>
          <a:xfrm>
            <a:off x="12551547" y="3610744"/>
            <a:ext cx="714375" cy="714375"/>
          </a:xfrm>
          <a:prstGeom prst="rect">
            <a:avLst/>
          </a:prstGeom>
        </p:spPr>
      </p:pic>
      <p:pic>
        <p:nvPicPr>
          <p:cNvPr id="24" name="Picture 23">
            <a:extLst>
              <a:ext uri="{FF2B5EF4-FFF2-40B4-BE49-F238E27FC236}">
                <a16:creationId xmlns:a16="http://schemas.microsoft.com/office/drawing/2014/main" id="{71D23BFC-B64C-1908-10E7-586C0E5EB7E1}"/>
              </a:ext>
            </a:extLst>
          </p:cNvPr>
          <p:cNvPicPr>
            <a:picLocks noChangeAspect="1"/>
          </p:cNvPicPr>
          <p:nvPr/>
        </p:nvPicPr>
        <p:blipFill>
          <a:blip r:embed="rId6"/>
          <a:stretch>
            <a:fillRect/>
          </a:stretch>
        </p:blipFill>
        <p:spPr>
          <a:xfrm>
            <a:off x="13405257" y="1625649"/>
            <a:ext cx="714375" cy="714375"/>
          </a:xfrm>
          <a:prstGeom prst="rect">
            <a:avLst/>
          </a:prstGeom>
        </p:spPr>
      </p:pic>
      <p:pic>
        <p:nvPicPr>
          <p:cNvPr id="25" name="Graphic 24" descr="Cube with solid fill">
            <a:extLst>
              <a:ext uri="{FF2B5EF4-FFF2-40B4-BE49-F238E27FC236}">
                <a16:creationId xmlns:a16="http://schemas.microsoft.com/office/drawing/2014/main" id="{172B0F6D-DBC6-8A02-E597-3C7188B26D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73321" y="4626595"/>
            <a:ext cx="804229" cy="804229"/>
          </a:xfrm>
          <a:prstGeom prst="rect">
            <a:avLst/>
          </a:prstGeom>
        </p:spPr>
      </p:pic>
      <p:pic>
        <p:nvPicPr>
          <p:cNvPr id="26" name="Picture 25">
            <a:extLst>
              <a:ext uri="{FF2B5EF4-FFF2-40B4-BE49-F238E27FC236}">
                <a16:creationId xmlns:a16="http://schemas.microsoft.com/office/drawing/2014/main" id="{040153AA-3879-69A8-40F4-697B8904D51D}"/>
              </a:ext>
            </a:extLst>
          </p:cNvPr>
          <p:cNvPicPr>
            <a:picLocks noChangeAspect="1"/>
          </p:cNvPicPr>
          <p:nvPr/>
        </p:nvPicPr>
        <p:blipFill>
          <a:blip r:embed="rId9"/>
          <a:stretch>
            <a:fillRect/>
          </a:stretch>
        </p:blipFill>
        <p:spPr>
          <a:xfrm>
            <a:off x="13453974" y="3638535"/>
            <a:ext cx="714375" cy="714375"/>
          </a:xfrm>
          <a:prstGeom prst="rect">
            <a:avLst/>
          </a:prstGeom>
        </p:spPr>
      </p:pic>
      <p:cxnSp>
        <p:nvCxnSpPr>
          <p:cNvPr id="28" name="Straight Connector 27">
            <a:extLst>
              <a:ext uri="{FF2B5EF4-FFF2-40B4-BE49-F238E27FC236}">
                <a16:creationId xmlns:a16="http://schemas.microsoft.com/office/drawing/2014/main" id="{2AB70D86-6DD8-BFB7-6543-2E6C6AA3C06A}"/>
              </a:ext>
            </a:extLst>
          </p:cNvPr>
          <p:cNvCxnSpPr>
            <a:stCxn id="2" idx="3"/>
            <a:endCxn id="24" idx="1"/>
          </p:cNvCxnSpPr>
          <p:nvPr/>
        </p:nvCxnSpPr>
        <p:spPr>
          <a:xfrm>
            <a:off x="9235069" y="1982837"/>
            <a:ext cx="4170188"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8311F42-9A88-A92B-4942-4E9CC921A4D4}"/>
              </a:ext>
            </a:extLst>
          </p:cNvPr>
          <p:cNvCxnSpPr>
            <a:stCxn id="6" idx="3"/>
            <a:endCxn id="24" idx="1"/>
          </p:cNvCxnSpPr>
          <p:nvPr/>
        </p:nvCxnSpPr>
        <p:spPr>
          <a:xfrm flipV="1">
            <a:off x="8620085" y="1982837"/>
            <a:ext cx="4785172" cy="50497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21DD3A-B20B-412C-2644-A80125E586D1}"/>
              </a:ext>
            </a:extLst>
          </p:cNvPr>
          <p:cNvCxnSpPr>
            <a:cxnSpLocks/>
            <a:stCxn id="12" idx="3"/>
            <a:endCxn id="20" idx="1"/>
          </p:cNvCxnSpPr>
          <p:nvPr/>
        </p:nvCxnSpPr>
        <p:spPr>
          <a:xfrm>
            <a:off x="10206647" y="2999709"/>
            <a:ext cx="319861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455B903-B96D-A996-12F1-ED31C2070540}"/>
              </a:ext>
            </a:extLst>
          </p:cNvPr>
          <p:cNvCxnSpPr>
            <a:cxnSpLocks/>
            <a:stCxn id="10" idx="3"/>
            <a:endCxn id="20" idx="1"/>
          </p:cNvCxnSpPr>
          <p:nvPr/>
        </p:nvCxnSpPr>
        <p:spPr>
          <a:xfrm flipV="1">
            <a:off x="9415277" y="2999709"/>
            <a:ext cx="3989981" cy="532197"/>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2EB1BE-0738-D10C-97CD-E61C9CC39852}"/>
              </a:ext>
            </a:extLst>
          </p:cNvPr>
          <p:cNvCxnSpPr>
            <a:cxnSpLocks/>
            <a:stCxn id="13" idx="3"/>
            <a:endCxn id="23" idx="1"/>
          </p:cNvCxnSpPr>
          <p:nvPr/>
        </p:nvCxnSpPr>
        <p:spPr>
          <a:xfrm flipV="1">
            <a:off x="6648666" y="3967932"/>
            <a:ext cx="5902881" cy="2349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E9A0D7-4625-8B8D-C474-55FC33D62E94}"/>
              </a:ext>
            </a:extLst>
          </p:cNvPr>
          <p:cNvCxnSpPr>
            <a:cxnSpLocks/>
            <a:stCxn id="14" idx="3"/>
            <a:endCxn id="23" idx="1"/>
          </p:cNvCxnSpPr>
          <p:nvPr/>
        </p:nvCxnSpPr>
        <p:spPr>
          <a:xfrm flipV="1">
            <a:off x="11021172" y="3967932"/>
            <a:ext cx="1530375" cy="54671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34C7E-F02B-93B9-E820-7D48BAEFE3C3}"/>
              </a:ext>
            </a:extLst>
          </p:cNvPr>
          <p:cNvCxnSpPr>
            <a:cxnSpLocks/>
            <a:stCxn id="16" idx="3"/>
            <a:endCxn id="25" idx="1"/>
          </p:cNvCxnSpPr>
          <p:nvPr/>
        </p:nvCxnSpPr>
        <p:spPr>
          <a:xfrm flipV="1">
            <a:off x="9212537" y="5028710"/>
            <a:ext cx="4260784" cy="9161"/>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319555-7C1B-C790-9340-E1F352992D4E}"/>
              </a:ext>
            </a:extLst>
          </p:cNvPr>
          <p:cNvCxnSpPr>
            <a:cxnSpLocks/>
            <a:stCxn id="17" idx="3"/>
            <a:endCxn id="21" idx="1"/>
          </p:cNvCxnSpPr>
          <p:nvPr/>
        </p:nvCxnSpPr>
        <p:spPr>
          <a:xfrm flipV="1">
            <a:off x="11404343" y="5533865"/>
            <a:ext cx="1121513" cy="948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82DA54E-18AE-BE34-C95C-7E3E60C64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2229" y="5609785"/>
            <a:ext cx="914400" cy="914400"/>
          </a:xfrm>
          <a:prstGeom prst="rect">
            <a:avLst/>
          </a:prstGeom>
        </p:spPr>
      </p:pic>
      <p:cxnSp>
        <p:nvCxnSpPr>
          <p:cNvPr id="55" name="Straight Connector 54">
            <a:extLst>
              <a:ext uri="{FF2B5EF4-FFF2-40B4-BE49-F238E27FC236}">
                <a16:creationId xmlns:a16="http://schemas.microsoft.com/office/drawing/2014/main" id="{88741F67-D6A8-E57F-21BC-33BC6A4C3491}"/>
              </a:ext>
            </a:extLst>
          </p:cNvPr>
          <p:cNvCxnSpPr>
            <a:cxnSpLocks/>
            <a:stCxn id="19" idx="3"/>
          </p:cNvCxnSpPr>
          <p:nvPr/>
        </p:nvCxnSpPr>
        <p:spPr>
          <a:xfrm>
            <a:off x="12184894" y="6066985"/>
            <a:ext cx="1288427"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A1E06E21-B4C3-BCF9-FC8D-D2AC75E69204}"/>
              </a:ext>
            </a:extLst>
          </p:cNvPr>
          <p:cNvSpPr/>
          <p:nvPr/>
        </p:nvSpPr>
        <p:spPr>
          <a:xfrm>
            <a:off x="12662297" y="6328595"/>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BCEA820A-035F-9E86-2409-A6FF9ACA21DA}"/>
              </a:ext>
            </a:extLst>
          </p:cNvPr>
          <p:cNvCxnSpPr>
            <a:cxnSpLocks/>
          </p:cNvCxnSpPr>
          <p:nvPr/>
        </p:nvCxnSpPr>
        <p:spPr>
          <a:xfrm>
            <a:off x="10517525" y="6547903"/>
            <a:ext cx="200833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7585E712-C665-ED4C-4312-57352FDFF0EC}"/>
              </a:ext>
            </a:extLst>
          </p:cNvPr>
          <p:cNvPicPr>
            <a:picLocks noChangeAspect="1"/>
          </p:cNvPicPr>
          <p:nvPr/>
        </p:nvPicPr>
        <p:blipFill>
          <a:blip r:embed="rId12"/>
          <a:stretch>
            <a:fillRect/>
          </a:stretch>
        </p:blipFill>
        <p:spPr>
          <a:xfrm>
            <a:off x="11166553" y="884712"/>
            <a:ext cx="3190076" cy="646983"/>
          </a:xfrm>
          <a:prstGeom prst="rect">
            <a:avLst/>
          </a:prstGeom>
        </p:spPr>
      </p:pic>
      <p:pic>
        <p:nvPicPr>
          <p:cNvPr id="63" name="Picture 62">
            <a:extLst>
              <a:ext uri="{FF2B5EF4-FFF2-40B4-BE49-F238E27FC236}">
                <a16:creationId xmlns:a16="http://schemas.microsoft.com/office/drawing/2014/main" id="{80986F0B-FAA9-CC68-1147-0B680674D4E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772773" y="321080"/>
            <a:ext cx="425708" cy="646983"/>
          </a:xfrm>
          <a:prstGeom prst="rect">
            <a:avLst/>
          </a:prstGeom>
        </p:spPr>
      </p:pic>
      <p:sp>
        <p:nvSpPr>
          <p:cNvPr id="64" name="TextBox 63">
            <a:extLst>
              <a:ext uri="{FF2B5EF4-FFF2-40B4-BE49-F238E27FC236}">
                <a16:creationId xmlns:a16="http://schemas.microsoft.com/office/drawing/2014/main" id="{7ADF1EFB-22DD-EC91-32E7-826060472041}"/>
              </a:ext>
            </a:extLst>
          </p:cNvPr>
          <p:cNvSpPr txBox="1"/>
          <p:nvPr/>
        </p:nvSpPr>
        <p:spPr>
          <a:xfrm>
            <a:off x="12495037" y="6737436"/>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sp>
        <p:nvSpPr>
          <p:cNvPr id="4" name="TextBox 3">
            <a:extLst>
              <a:ext uri="{FF2B5EF4-FFF2-40B4-BE49-F238E27FC236}">
                <a16:creationId xmlns:a16="http://schemas.microsoft.com/office/drawing/2014/main" id="{AE06D52B-2285-865E-BC1A-7949D1446D08}"/>
              </a:ext>
            </a:extLst>
          </p:cNvPr>
          <p:cNvSpPr txBox="1"/>
          <p:nvPr/>
        </p:nvSpPr>
        <p:spPr>
          <a:xfrm>
            <a:off x="13405257" y="3217359"/>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5" name="TextBox 4">
            <a:extLst>
              <a:ext uri="{FF2B5EF4-FFF2-40B4-BE49-F238E27FC236}">
                <a16:creationId xmlns:a16="http://schemas.microsoft.com/office/drawing/2014/main" id="{F6AD1695-9A6F-60EA-B72E-2611FC732478}"/>
              </a:ext>
            </a:extLst>
          </p:cNvPr>
          <p:cNvSpPr txBox="1"/>
          <p:nvPr/>
        </p:nvSpPr>
        <p:spPr>
          <a:xfrm>
            <a:off x="12489534" y="5724607"/>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8" name="TextBox 7">
            <a:extLst>
              <a:ext uri="{FF2B5EF4-FFF2-40B4-BE49-F238E27FC236}">
                <a16:creationId xmlns:a16="http://schemas.microsoft.com/office/drawing/2014/main" id="{F726CBB0-B769-12E9-08E8-A530DC64D9E3}"/>
              </a:ext>
            </a:extLst>
          </p:cNvPr>
          <p:cNvSpPr txBox="1"/>
          <p:nvPr/>
        </p:nvSpPr>
        <p:spPr>
          <a:xfrm>
            <a:off x="13368656" y="4230044"/>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sp>
        <p:nvSpPr>
          <p:cNvPr id="22" name="TextBox 21">
            <a:extLst>
              <a:ext uri="{FF2B5EF4-FFF2-40B4-BE49-F238E27FC236}">
                <a16:creationId xmlns:a16="http://schemas.microsoft.com/office/drawing/2014/main" id="{71963B5B-9A51-B68F-170C-BB69ABA97AAB}"/>
              </a:ext>
            </a:extLst>
          </p:cNvPr>
          <p:cNvSpPr txBox="1"/>
          <p:nvPr/>
        </p:nvSpPr>
        <p:spPr>
          <a:xfrm>
            <a:off x="12300757" y="4222653"/>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sp>
        <p:nvSpPr>
          <p:cNvPr id="27" name="TextBox 26">
            <a:extLst>
              <a:ext uri="{FF2B5EF4-FFF2-40B4-BE49-F238E27FC236}">
                <a16:creationId xmlns:a16="http://schemas.microsoft.com/office/drawing/2014/main" id="{D1C6890C-93D9-C805-4BC0-D539608D691D}"/>
              </a:ext>
            </a:extLst>
          </p:cNvPr>
          <p:cNvSpPr txBox="1"/>
          <p:nvPr/>
        </p:nvSpPr>
        <p:spPr>
          <a:xfrm>
            <a:off x="13499274" y="2202654"/>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sp>
        <p:nvSpPr>
          <p:cNvPr id="29" name="TextBox 28">
            <a:extLst>
              <a:ext uri="{FF2B5EF4-FFF2-40B4-BE49-F238E27FC236}">
                <a16:creationId xmlns:a16="http://schemas.microsoft.com/office/drawing/2014/main" id="{4EA17F1F-87D6-EDFD-805C-702F1FE24ED4}"/>
              </a:ext>
            </a:extLst>
          </p:cNvPr>
          <p:cNvSpPr txBox="1"/>
          <p:nvPr/>
        </p:nvSpPr>
        <p:spPr>
          <a:xfrm>
            <a:off x="13518027" y="5300013"/>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sp>
        <p:nvSpPr>
          <p:cNvPr id="32" name="TextBox 31">
            <a:extLst>
              <a:ext uri="{FF2B5EF4-FFF2-40B4-BE49-F238E27FC236}">
                <a16:creationId xmlns:a16="http://schemas.microsoft.com/office/drawing/2014/main" id="{61EFBF47-FBAE-5CD4-C11E-E165A5862D02}"/>
              </a:ext>
            </a:extLst>
          </p:cNvPr>
          <p:cNvSpPr txBox="1"/>
          <p:nvPr/>
        </p:nvSpPr>
        <p:spPr>
          <a:xfrm>
            <a:off x="13262149" y="6397880"/>
            <a:ext cx="1313180"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CCG Engine</a:t>
            </a:r>
          </a:p>
        </p:txBody>
      </p:sp>
      <p:sp>
        <p:nvSpPr>
          <p:cNvPr id="33" name="TextBox 32">
            <a:extLst>
              <a:ext uri="{FF2B5EF4-FFF2-40B4-BE49-F238E27FC236}">
                <a16:creationId xmlns:a16="http://schemas.microsoft.com/office/drawing/2014/main" id="{8127DEE0-24A1-2B2C-C9BA-C45DA5BD74F9}"/>
              </a:ext>
            </a:extLst>
          </p:cNvPr>
          <p:cNvSpPr txBox="1"/>
          <p:nvPr/>
        </p:nvSpPr>
        <p:spPr>
          <a:xfrm>
            <a:off x="1626568" y="7355160"/>
            <a:ext cx="6283515" cy="400110"/>
          </a:xfrm>
          <a:prstGeom prst="rect">
            <a:avLst/>
          </a:prstGeom>
          <a:noFill/>
        </p:spPr>
        <p:txBody>
          <a:bodyPr wrap="none" rtlCol="0">
            <a:spAutoFit/>
          </a:bodyPr>
          <a:lstStyle/>
          <a:p>
            <a:pPr algn="l"/>
            <a:r>
              <a:rPr lang="en-CA" sz="2000" dirty="0">
                <a:solidFill>
                  <a:schemeClr val="tx2"/>
                </a:solidFill>
              </a:rPr>
              <a:t>NOTE: at present – OpenHIE-on-FHIR is based on </a:t>
            </a:r>
            <a:r>
              <a:rPr lang="en-CA" sz="2000" b="1" dirty="0">
                <a:solidFill>
                  <a:schemeClr val="tx2"/>
                </a:solidFill>
              </a:rPr>
              <a:t>FHIR® v4</a:t>
            </a:r>
            <a:r>
              <a:rPr lang="en-CA" sz="2000" dirty="0">
                <a:solidFill>
                  <a:schemeClr val="tx2"/>
                </a:solidFill>
              </a:rPr>
              <a:t>.</a:t>
            </a:r>
          </a:p>
        </p:txBody>
      </p:sp>
    </p:spTree>
    <p:extLst>
      <p:ext uri="{BB962C8B-B14F-4D97-AF65-F5344CB8AC3E}">
        <p14:creationId xmlns:p14="http://schemas.microsoft.com/office/powerpoint/2010/main" val="1274023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54</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930824" y="1522512"/>
            <a:ext cx="8784976" cy="4154984"/>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Health </a:t>
            </a:r>
            <a:r>
              <a:rPr lang="en-CA" sz="2800" b="1" i="1" dirty="0">
                <a:solidFill>
                  <a:schemeClr val="tx2"/>
                </a:solidFill>
              </a:rPr>
              <a:t>enterprise architecture </a:t>
            </a:r>
            <a:r>
              <a:rPr lang="en-CA" sz="2800" dirty="0">
                <a:solidFill>
                  <a:schemeClr val="tx2"/>
                </a:solidFill>
              </a:rPr>
              <a:t>(HEA) is like urban planning; we want to leverage </a:t>
            </a:r>
            <a:r>
              <a:rPr lang="en-CA" sz="2800" b="1" i="1" dirty="0">
                <a:solidFill>
                  <a:schemeClr val="tx2"/>
                </a:solidFill>
              </a:rPr>
              <a:t>shared</a:t>
            </a:r>
            <a:r>
              <a:rPr lang="en-CA" sz="2800" dirty="0">
                <a:solidFill>
                  <a:schemeClr val="tx2"/>
                </a:solidFill>
              </a:rPr>
              <a:t> infrastructure and </a:t>
            </a:r>
            <a:r>
              <a:rPr lang="en-CA" sz="2800" b="1" i="1" dirty="0">
                <a:solidFill>
                  <a:schemeClr val="tx2"/>
                </a:solidFill>
              </a:rPr>
              <a:t>shared</a:t>
            </a:r>
            <a:r>
              <a:rPr lang="en-CA" sz="2800" dirty="0">
                <a:solidFill>
                  <a:schemeClr val="tx2"/>
                </a:solidFill>
              </a:rPr>
              <a:t> services to deliver </a:t>
            </a:r>
            <a:r>
              <a:rPr lang="en-CA" sz="2800" b="1" i="1" dirty="0">
                <a:solidFill>
                  <a:schemeClr val="tx2"/>
                </a:solidFill>
              </a:rPr>
              <a:t>shared</a:t>
            </a:r>
            <a:r>
              <a:rPr lang="en-CA" sz="2800" dirty="0">
                <a:solidFill>
                  <a:schemeClr val="tx2"/>
                </a:solidFill>
              </a:rPr>
              <a:t> benefits at </a:t>
            </a:r>
            <a:r>
              <a:rPr lang="en-CA" sz="2800" b="1" i="1" u="sng" dirty="0">
                <a:solidFill>
                  <a:schemeClr val="tx2"/>
                </a:solidFill>
              </a:rPr>
              <a:t>scale</a:t>
            </a:r>
            <a:r>
              <a:rPr lang="en-CA" sz="2800" dirty="0">
                <a:solidFill>
                  <a:schemeClr val="tx2"/>
                </a:solidFill>
              </a:rPr>
              <a:t>.</a:t>
            </a:r>
          </a:p>
          <a:p>
            <a:pPr marL="449263" indent="-449263" algn="l">
              <a:buSzPct val="75000"/>
              <a:buFont typeface="Wingdings" panose="05000000000000000000" pitchFamily="2" charset="2"/>
              <a:buChar char="q"/>
            </a:pPr>
            <a:r>
              <a:rPr lang="en-CA" sz="2800" b="1" i="1" dirty="0">
                <a:solidFill>
                  <a:schemeClr val="tx2"/>
                </a:solidFill>
              </a:rPr>
              <a:t>OpenHIE</a:t>
            </a:r>
            <a:r>
              <a:rPr lang="en-CA" sz="2800" dirty="0">
                <a:solidFill>
                  <a:schemeClr val="tx2"/>
                </a:solidFill>
              </a:rPr>
              <a:t> is a widely-adopted HEA that can be operationalized using the modern </a:t>
            </a:r>
            <a:r>
              <a:rPr lang="en-CA" sz="2800" b="1" i="1" dirty="0">
                <a:solidFill>
                  <a:schemeClr val="tx2"/>
                </a:solidFill>
              </a:rPr>
              <a:t>HL7 FHIR</a:t>
            </a:r>
            <a:r>
              <a:rPr lang="en-CA" sz="2800" dirty="0">
                <a:solidFill>
                  <a:schemeClr val="tx2"/>
                </a:solidFill>
              </a:rPr>
              <a:t>® standard.</a:t>
            </a:r>
          </a:p>
          <a:p>
            <a:pPr marL="449263" indent="-449263" algn="l">
              <a:buSzPct val="75000"/>
              <a:buFont typeface="Wingdings" panose="05000000000000000000" pitchFamily="2" charset="2"/>
              <a:buChar char="q"/>
            </a:pPr>
            <a:r>
              <a:rPr lang="en-CA" sz="2800" dirty="0">
                <a:solidFill>
                  <a:schemeClr val="tx2"/>
                </a:solidFill>
              </a:rPr>
              <a:t>A health data sharing </a:t>
            </a:r>
            <a:r>
              <a:rPr lang="en-CA" sz="2800" b="1" i="1" dirty="0">
                <a:solidFill>
                  <a:schemeClr val="tx2"/>
                </a:solidFill>
              </a:rPr>
              <a:t>infrastructure</a:t>
            </a:r>
            <a:r>
              <a:rPr lang="en-CA" sz="2800" dirty="0">
                <a:solidFill>
                  <a:schemeClr val="tx2"/>
                </a:solidFill>
              </a:rPr>
              <a:t> based on OpenHIE-on-FHIR can be assembled from a small set of standards-based, conformance-testable </a:t>
            </a:r>
            <a:r>
              <a:rPr lang="en-CA" sz="2800" b="1" i="1" dirty="0">
                <a:solidFill>
                  <a:schemeClr val="tx2"/>
                </a:solidFill>
              </a:rPr>
              <a:t>“Lego® Blocks”</a:t>
            </a:r>
            <a:r>
              <a:rPr lang="en-CA" sz="2800" dirty="0">
                <a:solidFill>
                  <a:schemeClr val="tx2"/>
                </a:solidFill>
              </a:rPr>
              <a:t>.</a:t>
            </a:r>
          </a:p>
        </p:txBody>
      </p:sp>
    </p:spTree>
    <p:extLst>
      <p:ext uri="{BB962C8B-B14F-4D97-AF65-F5344CB8AC3E}">
        <p14:creationId xmlns:p14="http://schemas.microsoft.com/office/powerpoint/2010/main" val="2112042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55</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4168193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2.1</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a:bodyPr>
          <a:lstStyle/>
          <a:p>
            <a:r>
              <a:rPr lang="en-CA" dirty="0"/>
              <a:t>What architectural elements of the OpenHIE data sharing infrastructure do we have already?</a:t>
            </a:r>
          </a:p>
          <a:p>
            <a:r>
              <a:rPr lang="en-CA" dirty="0"/>
              <a:t>What is the degree of adoption of the HL7 FHIR standard within our deployed digital solutions?</a:t>
            </a:r>
          </a:p>
          <a:p>
            <a:r>
              <a:rPr lang="en-CA" dirty="0"/>
              <a:t>What norms and standards are we using, now, related to person-centric, “coded”, health data?</a:t>
            </a:r>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56</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664A412D-457F-4D90-05C9-C56C6A18E03E}"/>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rgbClr val="C00000"/>
                </a:solidFill>
              </a:rPr>
              <a:t>&lt;paste Form link here&gt;</a:t>
            </a:r>
          </a:p>
        </p:txBody>
      </p:sp>
    </p:spTree>
    <p:extLst>
      <p:ext uri="{BB962C8B-B14F-4D97-AF65-F5344CB8AC3E}">
        <p14:creationId xmlns:p14="http://schemas.microsoft.com/office/powerpoint/2010/main" val="878836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CB23F-1FB2-C1EE-FD22-41CCC36F0585}"/>
              </a:ext>
            </a:extLst>
          </p:cNvPr>
          <p:cNvSpPr>
            <a:spLocks noGrp="1"/>
          </p:cNvSpPr>
          <p:nvPr>
            <p:ph type="title"/>
          </p:nvPr>
        </p:nvSpPr>
        <p:spPr/>
        <p:txBody>
          <a:bodyPr/>
          <a:lstStyle/>
          <a:p>
            <a:r>
              <a:rPr lang="en-CA" dirty="0"/>
              <a:t>Interaction 2.1</a:t>
            </a:r>
          </a:p>
        </p:txBody>
      </p:sp>
      <p:sp>
        <p:nvSpPr>
          <p:cNvPr id="4" name="Slide Number Placeholder 3">
            <a:extLst>
              <a:ext uri="{FF2B5EF4-FFF2-40B4-BE49-F238E27FC236}">
                <a16:creationId xmlns:a16="http://schemas.microsoft.com/office/drawing/2014/main" id="{545D5D4F-EBE1-80B1-6804-677CF2C10DCF}"/>
              </a:ext>
            </a:extLst>
          </p:cNvPr>
          <p:cNvSpPr>
            <a:spLocks noGrp="1"/>
          </p:cNvSpPr>
          <p:nvPr>
            <p:ph type="sldNum" sz="quarter" idx="12"/>
          </p:nvPr>
        </p:nvSpPr>
        <p:spPr/>
        <p:txBody>
          <a:bodyPr/>
          <a:lstStyle/>
          <a:p>
            <a:fld id="{6734F48E-A456-4E2F-B17E-509464F7A050}" type="slidenum">
              <a:rPr lang="en-CA" smtClean="0"/>
              <a:pPr/>
              <a:t>57</a:t>
            </a:fld>
            <a:endParaRPr lang="en-CA"/>
          </a:p>
        </p:txBody>
      </p:sp>
      <p:pic>
        <p:nvPicPr>
          <p:cNvPr id="1026" name="Picture 2" descr="Forms response chart. Question title: What architectural elements of the OpenHIE data sharing infrastructure do we have already? [Check all that apply]. Number of responses: 9 responses.">
            <a:extLst>
              <a:ext uri="{FF2B5EF4-FFF2-40B4-BE49-F238E27FC236}">
                <a16:creationId xmlns:a16="http://schemas.microsoft.com/office/drawing/2014/main" id="{C3026016-835B-DE8D-30F4-3B9FB1FF4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560" y="1290236"/>
            <a:ext cx="11834925" cy="633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5043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CB23F-1FB2-C1EE-FD22-41CCC36F0585}"/>
              </a:ext>
            </a:extLst>
          </p:cNvPr>
          <p:cNvSpPr>
            <a:spLocks noGrp="1"/>
          </p:cNvSpPr>
          <p:nvPr>
            <p:ph type="title"/>
          </p:nvPr>
        </p:nvSpPr>
        <p:spPr/>
        <p:txBody>
          <a:bodyPr/>
          <a:lstStyle/>
          <a:p>
            <a:r>
              <a:rPr lang="en-CA" dirty="0"/>
              <a:t>Interaction 2.1</a:t>
            </a:r>
          </a:p>
        </p:txBody>
      </p:sp>
      <p:sp>
        <p:nvSpPr>
          <p:cNvPr id="4" name="Slide Number Placeholder 3">
            <a:extLst>
              <a:ext uri="{FF2B5EF4-FFF2-40B4-BE49-F238E27FC236}">
                <a16:creationId xmlns:a16="http://schemas.microsoft.com/office/drawing/2014/main" id="{545D5D4F-EBE1-80B1-6804-677CF2C10DCF}"/>
              </a:ext>
            </a:extLst>
          </p:cNvPr>
          <p:cNvSpPr>
            <a:spLocks noGrp="1"/>
          </p:cNvSpPr>
          <p:nvPr>
            <p:ph type="sldNum" sz="quarter" idx="12"/>
          </p:nvPr>
        </p:nvSpPr>
        <p:spPr/>
        <p:txBody>
          <a:bodyPr/>
          <a:lstStyle/>
          <a:p>
            <a:fld id="{6734F48E-A456-4E2F-B17E-509464F7A050}" type="slidenum">
              <a:rPr lang="en-CA" smtClean="0"/>
              <a:pPr/>
              <a:t>58</a:t>
            </a:fld>
            <a:endParaRPr lang="en-CA"/>
          </a:p>
        </p:txBody>
      </p:sp>
      <p:pic>
        <p:nvPicPr>
          <p:cNvPr id="2050" name="Picture 2" descr="Forms response chart. Question title: What proportion of our existing digital health solutions would you estimate have implemented the HL7 FHIR standard?. Number of responses: 9 responses.">
            <a:extLst>
              <a:ext uri="{FF2B5EF4-FFF2-40B4-BE49-F238E27FC236}">
                <a16:creationId xmlns:a16="http://schemas.microsoft.com/office/drawing/2014/main" id="{0F13BD97-42B0-A98D-5563-2318F5AEE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376" y="1847697"/>
            <a:ext cx="11347648" cy="514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466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3CB23F-1FB2-C1EE-FD22-41CCC36F0585}"/>
              </a:ext>
            </a:extLst>
          </p:cNvPr>
          <p:cNvSpPr>
            <a:spLocks noGrp="1"/>
          </p:cNvSpPr>
          <p:nvPr>
            <p:ph type="title"/>
          </p:nvPr>
        </p:nvSpPr>
        <p:spPr/>
        <p:txBody>
          <a:bodyPr/>
          <a:lstStyle/>
          <a:p>
            <a:r>
              <a:rPr lang="en-CA" dirty="0"/>
              <a:t>Interaction 2.1</a:t>
            </a:r>
          </a:p>
        </p:txBody>
      </p:sp>
      <p:sp>
        <p:nvSpPr>
          <p:cNvPr id="4" name="Slide Number Placeholder 3">
            <a:extLst>
              <a:ext uri="{FF2B5EF4-FFF2-40B4-BE49-F238E27FC236}">
                <a16:creationId xmlns:a16="http://schemas.microsoft.com/office/drawing/2014/main" id="{545D5D4F-EBE1-80B1-6804-677CF2C10DCF}"/>
              </a:ext>
            </a:extLst>
          </p:cNvPr>
          <p:cNvSpPr>
            <a:spLocks noGrp="1"/>
          </p:cNvSpPr>
          <p:nvPr>
            <p:ph type="sldNum" sz="quarter" idx="12"/>
          </p:nvPr>
        </p:nvSpPr>
        <p:spPr/>
        <p:txBody>
          <a:bodyPr/>
          <a:lstStyle/>
          <a:p>
            <a:fld id="{6734F48E-A456-4E2F-B17E-509464F7A050}" type="slidenum">
              <a:rPr lang="en-CA" smtClean="0"/>
              <a:pPr/>
              <a:t>59</a:t>
            </a:fld>
            <a:endParaRPr lang="en-CA"/>
          </a:p>
        </p:txBody>
      </p:sp>
      <p:pic>
        <p:nvPicPr>
          <p:cNvPr id="3074" name="Picture 2" descr="Forms response chart. Question title: What norms and standards are we using, now, related to person-centric, &quot;coded&quot;, health data? [Please check all that apply.]. Number of responses: 9 responses.">
            <a:extLst>
              <a:ext uri="{FF2B5EF4-FFF2-40B4-BE49-F238E27FC236}">
                <a16:creationId xmlns:a16="http://schemas.microsoft.com/office/drawing/2014/main" id="{19815B08-2A49-D808-C28B-3FF8D7BB8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582" y="1693776"/>
            <a:ext cx="11347648" cy="576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57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6</a:t>
            </a:fld>
            <a:endParaRPr lang="en-CA"/>
          </a:p>
        </p:txBody>
      </p:sp>
      <p:sp>
        <p:nvSpPr>
          <p:cNvPr id="5" name="TextBox 4">
            <a:extLst>
              <a:ext uri="{FF2B5EF4-FFF2-40B4-BE49-F238E27FC236}">
                <a16:creationId xmlns:a16="http://schemas.microsoft.com/office/drawing/2014/main" id="{D5207A40-5CE0-9AAE-CD7B-A1B03FA359DC}"/>
              </a:ext>
            </a:extLst>
          </p:cNvPr>
          <p:cNvSpPr txBox="1"/>
          <p:nvPr/>
        </p:nvSpPr>
        <p:spPr>
          <a:xfrm>
            <a:off x="2562672" y="874440"/>
            <a:ext cx="9361040" cy="5201424"/>
          </a:xfrm>
          <a:prstGeom prst="rect">
            <a:avLst/>
          </a:prstGeom>
          <a:noFill/>
        </p:spPr>
        <p:txBody>
          <a:bodyPr wrap="square" rtlCol="0">
            <a:spAutoFit/>
          </a:bodyPr>
          <a:lstStyle/>
          <a:p>
            <a:pPr algn="l"/>
            <a:r>
              <a:rPr lang="en-CA" sz="4000" b="1" dirty="0">
                <a:solidFill>
                  <a:schemeClr val="tx2"/>
                </a:solidFill>
              </a:rPr>
              <a:t>We’re going to follow a “health story”.</a:t>
            </a:r>
          </a:p>
          <a:p>
            <a:pPr algn="l"/>
            <a:r>
              <a:rPr lang="en-CA" sz="4000" b="1" dirty="0">
                <a:solidFill>
                  <a:schemeClr val="tx2"/>
                </a:solidFill>
              </a:rPr>
              <a:t>Here are our story’s characters:</a:t>
            </a:r>
          </a:p>
          <a:p>
            <a:pPr marL="449263" indent="-449263" algn="l">
              <a:buSzPct val="75000"/>
              <a:buFont typeface="Wingdings" panose="05000000000000000000" pitchFamily="2" charset="2"/>
              <a:buChar char="q"/>
            </a:pPr>
            <a:r>
              <a:rPr lang="en-CA" sz="2800" b="1" dirty="0">
                <a:solidFill>
                  <a:schemeClr val="tx2"/>
                </a:solidFill>
              </a:rPr>
              <a:t> </a:t>
            </a:r>
            <a:r>
              <a:rPr lang="en-CA" sz="2800" b="1" dirty="0">
                <a:solidFill>
                  <a:srgbClr val="C00000"/>
                </a:solidFill>
              </a:rPr>
              <a:t>A Patient</a:t>
            </a:r>
            <a:r>
              <a:rPr lang="en-CA" sz="2800" dirty="0">
                <a:solidFill>
                  <a:schemeClr val="tx2"/>
                </a:solidFill>
              </a:rPr>
              <a:t> (Amar);</a:t>
            </a:r>
          </a:p>
          <a:p>
            <a:pPr marL="449263" indent="-449263" algn="l">
              <a:buSzPct val="75000"/>
              <a:buFont typeface="Wingdings" panose="05000000000000000000" pitchFamily="2" charset="2"/>
              <a:buChar char="q"/>
            </a:pPr>
            <a:r>
              <a:rPr lang="en-CA" sz="2800" b="1" dirty="0">
                <a:solidFill>
                  <a:schemeClr val="tx2"/>
                </a:solidFill>
              </a:rPr>
              <a:t> </a:t>
            </a:r>
            <a:r>
              <a:rPr lang="en-CA" sz="2800" b="1" dirty="0">
                <a:solidFill>
                  <a:srgbClr val="C00000"/>
                </a:solidFill>
              </a:rPr>
              <a:t>Care Providers </a:t>
            </a:r>
            <a:r>
              <a:rPr lang="en-CA" sz="2800" dirty="0">
                <a:solidFill>
                  <a:schemeClr val="tx2"/>
                </a:solidFill>
              </a:rPr>
              <a:t>(Amar’s family doctor, the private sector local Pharmacist, a lab technician);</a:t>
            </a:r>
          </a:p>
          <a:p>
            <a:pPr marL="449263" indent="-449263" algn="l">
              <a:buSzPct val="75000"/>
              <a:buFont typeface="Wingdings" panose="05000000000000000000" pitchFamily="2" charset="2"/>
              <a:buChar char="q"/>
            </a:pPr>
            <a:r>
              <a:rPr lang="en-CA" sz="2800" dirty="0">
                <a:solidFill>
                  <a:schemeClr val="tx2"/>
                </a:solidFill>
              </a:rPr>
              <a:t>A wide range of point of service (</a:t>
            </a:r>
            <a:r>
              <a:rPr lang="en-CA" sz="2800" b="1" dirty="0">
                <a:solidFill>
                  <a:srgbClr val="C00000"/>
                </a:solidFill>
              </a:rPr>
              <a:t>POS</a:t>
            </a:r>
            <a:r>
              <a:rPr lang="en-CA" sz="2800" dirty="0">
                <a:solidFill>
                  <a:schemeClr val="tx2"/>
                </a:solidFill>
              </a:rPr>
              <a:t>) digital health solutions (EMR, pharmacy system, diagnostic imaging system);</a:t>
            </a:r>
          </a:p>
          <a:p>
            <a:pPr marL="449263" indent="-449263" algn="l">
              <a:buSzPct val="75000"/>
              <a:buFont typeface="Wingdings" panose="05000000000000000000" pitchFamily="2" charset="2"/>
              <a:buChar char="q"/>
            </a:pPr>
            <a:r>
              <a:rPr lang="en-CA" sz="2800" dirty="0">
                <a:solidFill>
                  <a:schemeClr val="tx2"/>
                </a:solidFill>
              </a:rPr>
              <a:t>The national health information exchange (</a:t>
            </a:r>
            <a:r>
              <a:rPr lang="en-CA" sz="2800" b="1" dirty="0">
                <a:solidFill>
                  <a:srgbClr val="C00000"/>
                </a:solidFill>
              </a:rPr>
              <a:t>HIE</a:t>
            </a:r>
            <a:r>
              <a:rPr lang="en-CA" sz="2800" dirty="0">
                <a:solidFill>
                  <a:schemeClr val="tx2"/>
                </a:solidFill>
              </a:rPr>
              <a:t>);</a:t>
            </a:r>
          </a:p>
          <a:p>
            <a:pPr marL="449263" indent="-449263" algn="l">
              <a:buSzPct val="75000"/>
              <a:buFont typeface="Wingdings" panose="05000000000000000000" pitchFamily="2" charset="2"/>
              <a:buChar char="q"/>
            </a:pPr>
            <a:r>
              <a:rPr lang="en-CA" sz="2800" dirty="0">
                <a:solidFill>
                  <a:schemeClr val="tx2"/>
                </a:solidFill>
              </a:rPr>
              <a:t>An MOH-operated personal health record (</a:t>
            </a:r>
            <a:r>
              <a:rPr lang="en-CA" sz="2800" b="1" dirty="0">
                <a:solidFill>
                  <a:srgbClr val="C00000"/>
                </a:solidFill>
              </a:rPr>
              <a:t>PHR</a:t>
            </a:r>
            <a:r>
              <a:rPr lang="en-CA" sz="2800" dirty="0">
                <a:solidFill>
                  <a:schemeClr val="tx2"/>
                </a:solidFill>
              </a:rPr>
              <a:t>) portal that citizens can use to access and track their health information.</a:t>
            </a:r>
          </a:p>
        </p:txBody>
      </p:sp>
    </p:spTree>
    <p:extLst>
      <p:ext uri="{BB962C8B-B14F-4D97-AF65-F5344CB8AC3E}">
        <p14:creationId xmlns:p14="http://schemas.microsoft.com/office/powerpoint/2010/main" val="1462338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763AF3-F62B-B0AC-8532-90CE111AEEAD}"/>
              </a:ext>
            </a:extLst>
          </p:cNvPr>
          <p:cNvSpPr>
            <a:spLocks noGrp="1"/>
          </p:cNvSpPr>
          <p:nvPr>
            <p:ph type="sldNum" sz="quarter" idx="12"/>
          </p:nvPr>
        </p:nvSpPr>
        <p:spPr/>
        <p:txBody>
          <a:bodyPr/>
          <a:lstStyle/>
          <a:p>
            <a:fld id="{6734F48E-A456-4E2F-B17E-509464F7A050}" type="slidenum">
              <a:rPr lang="en-CA" smtClean="0"/>
              <a:pPr/>
              <a:t>60</a:t>
            </a:fld>
            <a:endParaRPr lang="en-CA"/>
          </a:p>
        </p:txBody>
      </p:sp>
      <p:sp>
        <p:nvSpPr>
          <p:cNvPr id="5" name="TextBox 4">
            <a:extLst>
              <a:ext uri="{FF2B5EF4-FFF2-40B4-BE49-F238E27FC236}">
                <a16:creationId xmlns:a16="http://schemas.microsoft.com/office/drawing/2014/main" id="{350CCE13-8477-D522-9DB2-F901DF883F33}"/>
              </a:ext>
            </a:extLst>
          </p:cNvPr>
          <p:cNvSpPr txBox="1"/>
          <p:nvPr/>
        </p:nvSpPr>
        <p:spPr>
          <a:xfrm>
            <a:off x="2830345" y="1661943"/>
            <a:ext cx="8384668" cy="1631216"/>
          </a:xfrm>
          <a:prstGeom prst="rect">
            <a:avLst/>
          </a:prstGeom>
          <a:noFill/>
        </p:spPr>
        <p:txBody>
          <a:bodyPr wrap="none" rtlCol="0">
            <a:spAutoFit/>
          </a:bodyPr>
          <a:lstStyle/>
          <a:p>
            <a:pPr algn="l"/>
            <a:r>
              <a:rPr lang="en-CA" sz="10000" b="1" dirty="0">
                <a:solidFill>
                  <a:schemeClr val="tx2"/>
                </a:solidFill>
              </a:rPr>
              <a:t>COFFEE BREAK!</a:t>
            </a:r>
          </a:p>
        </p:txBody>
      </p:sp>
      <p:pic>
        <p:nvPicPr>
          <p:cNvPr id="7" name="Picture 6" descr="A group of white people jumping&#10;&#10;Description automatically generated">
            <a:extLst>
              <a:ext uri="{FF2B5EF4-FFF2-40B4-BE49-F238E27FC236}">
                <a16:creationId xmlns:a16="http://schemas.microsoft.com/office/drawing/2014/main" id="{37FE98B9-38D7-61D1-B658-A85C5AEC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824" y="2927995"/>
            <a:ext cx="6183711" cy="4699620"/>
          </a:xfrm>
          <a:prstGeom prst="rect">
            <a:avLst/>
          </a:prstGeom>
        </p:spPr>
      </p:pic>
    </p:spTree>
    <p:extLst>
      <p:ext uri="{BB962C8B-B14F-4D97-AF65-F5344CB8AC3E}">
        <p14:creationId xmlns:p14="http://schemas.microsoft.com/office/powerpoint/2010/main" val="3964622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61</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829" y="1882552"/>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274640" y="2668250"/>
            <a:ext cx="7344816" cy="2123658"/>
          </a:xfrm>
          <a:prstGeom prst="rect">
            <a:avLst/>
          </a:prstGeom>
          <a:noFill/>
        </p:spPr>
        <p:txBody>
          <a:bodyPr wrap="square" rtlCol="0">
            <a:spAutoFit/>
          </a:bodyPr>
          <a:lstStyle/>
          <a:p>
            <a:pPr algn="r"/>
            <a:r>
              <a:rPr lang="en-CA" sz="4400" dirty="0">
                <a:solidFill>
                  <a:schemeClr val="tx2"/>
                </a:solidFill>
              </a:rPr>
              <a:t>How should we </a:t>
            </a:r>
            <a:r>
              <a:rPr lang="en-CA" sz="4400" b="1" dirty="0">
                <a:solidFill>
                  <a:schemeClr val="tx2"/>
                </a:solidFill>
              </a:rPr>
              <a:t>deploy</a:t>
            </a:r>
            <a:r>
              <a:rPr lang="en-CA" sz="4400" dirty="0">
                <a:solidFill>
                  <a:schemeClr val="tx2"/>
                </a:solidFill>
              </a:rPr>
              <a:t> a national infrastructure based on </a:t>
            </a:r>
            <a:r>
              <a:rPr lang="en-CA" sz="4400" b="1" dirty="0">
                <a:solidFill>
                  <a:schemeClr val="tx2"/>
                </a:solidFill>
              </a:rPr>
              <a:t>OpenHIE-on-FHIR</a:t>
            </a:r>
            <a:r>
              <a:rPr lang="en-CA" sz="4400" dirty="0">
                <a:solidFill>
                  <a:schemeClr val="tx2"/>
                </a:solidFill>
              </a:rPr>
              <a:t>?</a:t>
            </a:r>
          </a:p>
        </p:txBody>
      </p:sp>
    </p:spTree>
    <p:extLst>
      <p:ext uri="{BB962C8B-B14F-4D97-AF65-F5344CB8AC3E}">
        <p14:creationId xmlns:p14="http://schemas.microsoft.com/office/powerpoint/2010/main" val="2602801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5AE15-F986-3FE2-1264-A2A026512CF4}"/>
              </a:ext>
            </a:extLst>
          </p:cNvPr>
          <p:cNvSpPr>
            <a:spLocks noGrp="1"/>
          </p:cNvSpPr>
          <p:nvPr>
            <p:ph type="title"/>
          </p:nvPr>
        </p:nvSpPr>
        <p:spPr/>
        <p:txBody>
          <a:bodyPr/>
          <a:lstStyle/>
          <a:p>
            <a:r>
              <a:rPr lang="en-CA" dirty="0"/>
              <a:t>Design principles</a:t>
            </a:r>
          </a:p>
        </p:txBody>
      </p:sp>
      <p:sp>
        <p:nvSpPr>
          <p:cNvPr id="4" name="Content Placeholder 3">
            <a:extLst>
              <a:ext uri="{FF2B5EF4-FFF2-40B4-BE49-F238E27FC236}">
                <a16:creationId xmlns:a16="http://schemas.microsoft.com/office/drawing/2014/main" id="{A3DCC931-F5B5-932D-3BFC-EB755461BCFC}"/>
              </a:ext>
            </a:extLst>
          </p:cNvPr>
          <p:cNvSpPr>
            <a:spLocks noGrp="1"/>
          </p:cNvSpPr>
          <p:nvPr>
            <p:ph idx="1"/>
          </p:nvPr>
        </p:nvSpPr>
        <p:spPr/>
        <p:txBody>
          <a:bodyPr>
            <a:normAutofit fontScale="77500" lnSpcReduction="20000"/>
          </a:bodyPr>
          <a:lstStyle/>
          <a:p>
            <a:r>
              <a:rPr lang="en-CA" dirty="0"/>
              <a:t>A </a:t>
            </a:r>
            <a:r>
              <a:rPr lang="en-CA" b="1" i="1" dirty="0"/>
              <a:t>hosted</a:t>
            </a:r>
            <a:r>
              <a:rPr lang="en-CA" dirty="0"/>
              <a:t> HIE deployment model is recommended. </a:t>
            </a:r>
          </a:p>
          <a:p>
            <a:r>
              <a:rPr lang="en-CA" dirty="0"/>
              <a:t>An online transaction processing (</a:t>
            </a:r>
            <a:r>
              <a:rPr lang="en-CA" b="1" i="1" dirty="0"/>
              <a:t>OLTP</a:t>
            </a:r>
            <a:r>
              <a:rPr lang="en-CA" dirty="0"/>
              <a:t>) FHIR Server will be optimized for </a:t>
            </a:r>
            <a:r>
              <a:rPr lang="en-CA" b="1" i="1" dirty="0"/>
              <a:t>performance</a:t>
            </a:r>
            <a:r>
              <a:rPr lang="en-CA" dirty="0"/>
              <a:t>.</a:t>
            </a:r>
          </a:p>
          <a:p>
            <a:r>
              <a:rPr lang="en-CA" dirty="0"/>
              <a:t>In order to defend its performance, batch, maintenance, or analytics-focused processing will operate </a:t>
            </a:r>
            <a:r>
              <a:rPr lang="en-CA" b="1" dirty="0"/>
              <a:t>separately</a:t>
            </a:r>
            <a:r>
              <a:rPr lang="en-CA" dirty="0"/>
              <a:t> from the OLTP FHIR Server.</a:t>
            </a:r>
          </a:p>
          <a:p>
            <a:r>
              <a:rPr lang="en-CA" dirty="0"/>
              <a:t>It is expected an enterprise service bus will </a:t>
            </a:r>
            <a:r>
              <a:rPr lang="en-CA" b="1" dirty="0"/>
              <a:t>orchestrate</a:t>
            </a:r>
            <a:r>
              <a:rPr lang="en-CA" dirty="0"/>
              <a:t> transactions and will </a:t>
            </a:r>
            <a:r>
              <a:rPr lang="en-CA" b="1" i="1" dirty="0"/>
              <a:t>centralize</a:t>
            </a:r>
            <a:r>
              <a:rPr lang="en-CA" dirty="0"/>
              <a:t> security, privacy, and auditing.</a:t>
            </a:r>
          </a:p>
          <a:p>
            <a:r>
              <a:rPr lang="en-CA" dirty="0"/>
              <a:t>POS solutions that operate in an </a:t>
            </a:r>
            <a:r>
              <a:rPr lang="en-CA" b="1" i="1" dirty="0"/>
              <a:t>occasionally offline </a:t>
            </a:r>
            <a:r>
              <a:rPr lang="en-CA" dirty="0"/>
              <a:t>mode will be expected to leverage </a:t>
            </a:r>
            <a:r>
              <a:rPr lang="en-CA" b="1" i="1" dirty="0"/>
              <a:t>local caching </a:t>
            </a:r>
            <a:r>
              <a:rPr lang="en-CA" dirty="0"/>
              <a:t>and have a synchronization capability once re-connected. </a:t>
            </a:r>
          </a:p>
        </p:txBody>
      </p:sp>
      <p:sp>
        <p:nvSpPr>
          <p:cNvPr id="2" name="Slide Number Placeholder 1">
            <a:extLst>
              <a:ext uri="{FF2B5EF4-FFF2-40B4-BE49-F238E27FC236}">
                <a16:creationId xmlns:a16="http://schemas.microsoft.com/office/drawing/2014/main" id="{7CAD6CA0-A027-379D-C407-65E76C40D844}"/>
              </a:ext>
            </a:extLst>
          </p:cNvPr>
          <p:cNvSpPr>
            <a:spLocks noGrp="1"/>
          </p:cNvSpPr>
          <p:nvPr>
            <p:ph type="sldNum" sz="quarter" idx="12"/>
          </p:nvPr>
        </p:nvSpPr>
        <p:spPr/>
        <p:txBody>
          <a:bodyPr/>
          <a:lstStyle/>
          <a:p>
            <a:fld id="{6734F48E-A456-4E2F-B17E-509464F7A050}" type="slidenum">
              <a:rPr lang="en-CA" smtClean="0"/>
              <a:pPr/>
              <a:t>62</a:t>
            </a:fld>
            <a:endParaRPr lang="en-CA"/>
          </a:p>
        </p:txBody>
      </p:sp>
    </p:spTree>
    <p:extLst>
      <p:ext uri="{BB962C8B-B14F-4D97-AF65-F5344CB8AC3E}">
        <p14:creationId xmlns:p14="http://schemas.microsoft.com/office/powerpoint/2010/main" val="3892696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5068444C-DFD1-CD48-0443-90CB75FDCEFB}"/>
              </a:ext>
            </a:extLst>
          </p:cNvPr>
          <p:cNvSpPr txBox="1">
            <a:spLocks/>
          </p:cNvSpPr>
          <p:nvPr/>
        </p:nvSpPr>
        <p:spPr>
          <a:xfrm>
            <a:off x="978496" y="1721227"/>
            <a:ext cx="12889432" cy="5961759"/>
          </a:xfrm>
          <a:prstGeom prst="rect">
            <a:avLst/>
          </a:prstGeom>
        </p:spPr>
        <p:txBody>
          <a:bodyPr>
            <a:normAutofit/>
          </a:bodyPr>
          <a:lstStyle>
            <a:lvl1pPr marL="548640" indent="-548640" algn="l" defTabSz="1463040" rtl="0" eaLnBrk="1" latinLnBrk="0" hangingPunct="1">
              <a:spcBef>
                <a:spcPct val="20000"/>
              </a:spcBef>
              <a:buSzPct val="75000"/>
              <a:buFont typeface="Wingdings" pitchFamily="2" charset="2"/>
              <a:buChar char="q"/>
              <a:defRPr sz="4500" kern="1200">
                <a:solidFill>
                  <a:schemeClr val="tx2"/>
                </a:solidFill>
                <a:latin typeface="Candara" pitchFamily="34" charset="0"/>
                <a:ea typeface="+mn-ea"/>
                <a:cs typeface="+mn-cs"/>
              </a:defRPr>
            </a:lvl1pPr>
            <a:lvl2pPr marL="1188720" indent="-457200" algn="l" defTabSz="1463040" rtl="0" eaLnBrk="1" latinLnBrk="0" hangingPunct="1">
              <a:spcBef>
                <a:spcPct val="20000"/>
              </a:spcBef>
              <a:buFont typeface="Wingdings" pitchFamily="2" charset="2"/>
              <a:buChar char="§"/>
              <a:defRPr sz="3800" kern="1200">
                <a:solidFill>
                  <a:schemeClr val="tx2"/>
                </a:solidFill>
                <a:latin typeface="Candara" pitchFamily="34" charset="0"/>
                <a:ea typeface="+mn-ea"/>
                <a:cs typeface="+mn-cs"/>
              </a:defRPr>
            </a:lvl2pPr>
            <a:lvl3pPr marL="1828800" indent="-365760" algn="l" defTabSz="1463040" rtl="0" eaLnBrk="1" latinLnBrk="0" hangingPunct="1">
              <a:spcBef>
                <a:spcPct val="20000"/>
              </a:spcBef>
              <a:buFont typeface="Arial" pitchFamily="34" charset="0"/>
              <a:buChar char="•"/>
              <a:defRPr sz="3200" kern="1200">
                <a:solidFill>
                  <a:schemeClr val="tx2"/>
                </a:solidFill>
                <a:latin typeface="Candara" pitchFamily="34" charset="0"/>
                <a:ea typeface="+mn-ea"/>
                <a:cs typeface="+mn-cs"/>
              </a:defRPr>
            </a:lvl3pPr>
            <a:lvl4pPr marL="256032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4pPr>
            <a:lvl5pPr marL="3291840" indent="-365760" algn="l" defTabSz="1463040" rtl="0" eaLnBrk="1" latinLnBrk="0" hangingPunct="1">
              <a:spcBef>
                <a:spcPct val="20000"/>
              </a:spcBef>
              <a:buFont typeface="Arial" pitchFamily="34" charset="0"/>
              <a:buChar char="»"/>
              <a:defRPr sz="2900" kern="1200">
                <a:solidFill>
                  <a:schemeClr val="tx2"/>
                </a:solidFill>
                <a:latin typeface="Candar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mj-lt"/>
              <a:buAutoNum type="arabicPeriod"/>
            </a:pPr>
            <a:r>
              <a:rPr lang="en-CA" sz="2800" dirty="0">
                <a:latin typeface="+mn-lt"/>
              </a:rPr>
              <a:t>Add or update a patient demographic record</a:t>
            </a:r>
            <a:endParaRPr lang="en-CA" sz="2800" dirty="0">
              <a:solidFill>
                <a:srgbClr val="FF0000"/>
              </a:solidFill>
              <a:latin typeface="+mn-lt"/>
            </a:endParaRPr>
          </a:p>
          <a:p>
            <a:pPr>
              <a:buFont typeface="+mj-lt"/>
              <a:buAutoNum type="arabicPeriod"/>
            </a:pPr>
            <a:r>
              <a:rPr lang="en-CA" sz="2800" dirty="0">
                <a:latin typeface="+mn-lt"/>
              </a:rPr>
              <a:t>Query for a patient demographic record</a:t>
            </a:r>
            <a:endParaRPr lang="en-CA" sz="2800" dirty="0">
              <a:solidFill>
                <a:srgbClr val="FF0000"/>
              </a:solidFill>
              <a:latin typeface="+mn-lt"/>
            </a:endParaRPr>
          </a:p>
          <a:p>
            <a:pPr>
              <a:buFont typeface="+mj-lt"/>
              <a:buAutoNum type="arabicPeriod"/>
            </a:pPr>
            <a:r>
              <a:rPr lang="en-CA" sz="2800" dirty="0">
                <a:latin typeface="+mn-lt"/>
              </a:rPr>
              <a:t>Add or update person-centric health data</a:t>
            </a:r>
            <a:endParaRPr lang="en-CA" sz="2800" dirty="0">
              <a:solidFill>
                <a:srgbClr val="FF0000"/>
              </a:solidFill>
              <a:latin typeface="+mn-lt"/>
            </a:endParaRPr>
          </a:p>
          <a:p>
            <a:pPr>
              <a:buFont typeface="+mj-lt"/>
              <a:buAutoNum type="arabicPeriod"/>
            </a:pPr>
            <a:r>
              <a:rPr lang="en-CA" sz="2800" dirty="0">
                <a:latin typeface="+mn-lt"/>
              </a:rPr>
              <a:t>Query for person-centric health data </a:t>
            </a:r>
            <a:endParaRPr lang="en-CA" sz="2800" dirty="0">
              <a:solidFill>
                <a:srgbClr val="FF0000"/>
              </a:solidFill>
              <a:latin typeface="+mn-lt"/>
            </a:endParaRPr>
          </a:p>
          <a:p>
            <a:pPr>
              <a:buFont typeface="+mj-lt"/>
              <a:buAutoNum type="arabicPeriod"/>
            </a:pPr>
            <a:r>
              <a:rPr lang="en-CA" sz="2800" dirty="0">
                <a:latin typeface="+mn-lt"/>
              </a:rPr>
              <a:t>Query for registry content</a:t>
            </a:r>
          </a:p>
          <a:p>
            <a:pPr>
              <a:buFont typeface="+mj-lt"/>
              <a:buAutoNum type="arabicPeriod"/>
            </a:pPr>
            <a:r>
              <a:rPr lang="en-CA" sz="2800" dirty="0">
                <a:latin typeface="+mn-lt"/>
              </a:rPr>
              <a:t>Refresh registries from underlying (federated) directories</a:t>
            </a:r>
            <a:endParaRPr lang="en-CA" sz="2800" dirty="0">
              <a:solidFill>
                <a:srgbClr val="FF0000"/>
              </a:solidFill>
              <a:latin typeface="+mn-lt"/>
            </a:endParaRPr>
          </a:p>
          <a:p>
            <a:pPr>
              <a:buFont typeface="+mj-lt"/>
              <a:buAutoNum type="arabicPeriod"/>
            </a:pPr>
            <a:r>
              <a:rPr lang="en-CA" sz="2800" dirty="0">
                <a:latin typeface="+mn-lt"/>
              </a:rPr>
              <a:t>Submit aggregate data report</a:t>
            </a:r>
            <a:endParaRPr lang="en-CA" sz="2800" dirty="0">
              <a:solidFill>
                <a:srgbClr val="FF0000"/>
              </a:solidFill>
              <a:latin typeface="+mn-lt"/>
            </a:endParaRPr>
          </a:p>
          <a:p>
            <a:pPr>
              <a:buFont typeface="+mj-lt"/>
              <a:buAutoNum type="arabicPeriod"/>
            </a:pPr>
            <a:r>
              <a:rPr lang="en-CA" sz="2800" dirty="0">
                <a:latin typeface="+mn-lt"/>
              </a:rPr>
              <a:t>Lookup/validate codes and translate between codes</a:t>
            </a:r>
            <a:endParaRPr lang="en-CA" sz="2800" dirty="0">
              <a:solidFill>
                <a:srgbClr val="FF0000"/>
              </a:solidFill>
              <a:latin typeface="+mn-lt"/>
            </a:endParaRPr>
          </a:p>
          <a:p>
            <a:pPr>
              <a:buFont typeface="+mj-lt"/>
              <a:buAutoNum type="arabicPeriod"/>
            </a:pPr>
            <a:r>
              <a:rPr lang="en-CA" sz="2800" dirty="0">
                <a:latin typeface="+mn-lt"/>
              </a:rPr>
              <a:t>Retrieve and </a:t>
            </a:r>
            <a:r>
              <a:rPr lang="en-CA" sz="2400" b="1" dirty="0">
                <a:latin typeface="Courier New" panose="02070309020205020404" pitchFamily="49" charset="0"/>
                <a:cs typeface="Courier New" panose="02070309020205020404" pitchFamily="49" charset="0"/>
              </a:rPr>
              <a:t>$apply</a:t>
            </a:r>
            <a:r>
              <a:rPr lang="en-CA" sz="2800" dirty="0">
                <a:latin typeface="+mn-lt"/>
              </a:rPr>
              <a:t> computable care guideline (CCG)</a:t>
            </a:r>
            <a:endParaRPr lang="en-CA" sz="2800" b="1" dirty="0">
              <a:solidFill>
                <a:srgbClr val="FF0000"/>
              </a:solidFill>
              <a:latin typeface="+mn-lt"/>
            </a:endParaRPr>
          </a:p>
          <a:p>
            <a:pPr>
              <a:buFont typeface="+mj-lt"/>
              <a:buAutoNum type="arabicPeriod"/>
            </a:pPr>
            <a:r>
              <a:rPr lang="en-CA" sz="2800" dirty="0">
                <a:latin typeface="+mn-lt"/>
              </a:rPr>
              <a:t>Common functions related to security, privacy and auditing…</a:t>
            </a:r>
          </a:p>
        </p:txBody>
      </p:sp>
      <p:sp>
        <p:nvSpPr>
          <p:cNvPr id="7" name="TextBox 6">
            <a:extLst>
              <a:ext uri="{FF2B5EF4-FFF2-40B4-BE49-F238E27FC236}">
                <a16:creationId xmlns:a16="http://schemas.microsoft.com/office/drawing/2014/main" id="{4D6B3CD5-F35C-D3AD-C2BC-C4978616D1B5}"/>
              </a:ext>
            </a:extLst>
          </p:cNvPr>
          <p:cNvSpPr txBox="1"/>
          <p:nvPr/>
        </p:nvSpPr>
        <p:spPr>
          <a:xfrm>
            <a:off x="1482552" y="802432"/>
            <a:ext cx="5430654" cy="830997"/>
          </a:xfrm>
          <a:prstGeom prst="rect">
            <a:avLst/>
          </a:prstGeom>
          <a:noFill/>
        </p:spPr>
        <p:txBody>
          <a:bodyPr wrap="none" rtlCol="0">
            <a:spAutoFit/>
          </a:bodyPr>
          <a:lstStyle/>
          <a:p>
            <a:pPr algn="l"/>
            <a:r>
              <a:rPr lang="en-CA" sz="4800" b="1" dirty="0">
                <a:solidFill>
                  <a:srgbClr val="FF0000"/>
                </a:solidFill>
              </a:rPr>
              <a:t>Core transaction set </a:t>
            </a:r>
          </a:p>
        </p:txBody>
      </p:sp>
      <p:sp>
        <p:nvSpPr>
          <p:cNvPr id="2" name="TextBox 1">
            <a:extLst>
              <a:ext uri="{FF2B5EF4-FFF2-40B4-BE49-F238E27FC236}">
                <a16:creationId xmlns:a16="http://schemas.microsoft.com/office/drawing/2014/main" id="{28CBE672-43FA-5BA1-1D26-376CED8126AA}"/>
              </a:ext>
            </a:extLst>
          </p:cNvPr>
          <p:cNvSpPr txBox="1"/>
          <p:nvPr/>
        </p:nvSpPr>
        <p:spPr>
          <a:xfrm>
            <a:off x="7998833" y="1721227"/>
            <a:ext cx="1236236" cy="523220"/>
          </a:xfrm>
          <a:prstGeom prst="rect">
            <a:avLst/>
          </a:prstGeom>
          <a:noFill/>
        </p:spPr>
        <p:txBody>
          <a:bodyPr wrap="none" rtlCol="0">
            <a:spAutoFit/>
          </a:bodyPr>
          <a:lstStyle/>
          <a:p>
            <a:pPr algn="l"/>
            <a:r>
              <a:rPr lang="en-CA" sz="2800" dirty="0">
                <a:solidFill>
                  <a:srgbClr val="FF0000"/>
                </a:solidFill>
              </a:rPr>
              <a:t>[ITI-93]</a:t>
            </a:r>
          </a:p>
        </p:txBody>
      </p:sp>
      <p:sp>
        <p:nvSpPr>
          <p:cNvPr id="6" name="TextBox 5">
            <a:extLst>
              <a:ext uri="{FF2B5EF4-FFF2-40B4-BE49-F238E27FC236}">
                <a16:creationId xmlns:a16="http://schemas.microsoft.com/office/drawing/2014/main" id="{68DEA5A1-EFBF-4DC7-7CE9-41A2D8515E8B}"/>
              </a:ext>
            </a:extLst>
          </p:cNvPr>
          <p:cNvSpPr txBox="1"/>
          <p:nvPr/>
        </p:nvSpPr>
        <p:spPr>
          <a:xfrm>
            <a:off x="7383849" y="2226205"/>
            <a:ext cx="1236236" cy="523220"/>
          </a:xfrm>
          <a:prstGeom prst="rect">
            <a:avLst/>
          </a:prstGeom>
          <a:noFill/>
        </p:spPr>
        <p:txBody>
          <a:bodyPr wrap="none" rtlCol="0">
            <a:spAutoFit/>
          </a:bodyPr>
          <a:lstStyle/>
          <a:p>
            <a:pPr algn="l"/>
            <a:r>
              <a:rPr lang="en-CA" sz="2800" dirty="0">
                <a:solidFill>
                  <a:srgbClr val="FF0000"/>
                </a:solidFill>
              </a:rPr>
              <a:t>[ITI-78]</a:t>
            </a:r>
          </a:p>
        </p:txBody>
      </p:sp>
      <p:sp>
        <p:nvSpPr>
          <p:cNvPr id="9" name="TextBox 8">
            <a:extLst>
              <a:ext uri="{FF2B5EF4-FFF2-40B4-BE49-F238E27FC236}">
                <a16:creationId xmlns:a16="http://schemas.microsoft.com/office/drawing/2014/main" id="{60A3A734-110D-4884-78A4-31683FC9F2D1}"/>
              </a:ext>
            </a:extLst>
          </p:cNvPr>
          <p:cNvSpPr txBox="1"/>
          <p:nvPr/>
        </p:nvSpPr>
        <p:spPr>
          <a:xfrm>
            <a:off x="7603232" y="2749425"/>
            <a:ext cx="1236236" cy="523220"/>
          </a:xfrm>
          <a:prstGeom prst="rect">
            <a:avLst/>
          </a:prstGeom>
          <a:noFill/>
        </p:spPr>
        <p:txBody>
          <a:bodyPr wrap="none" rtlCol="0">
            <a:spAutoFit/>
          </a:bodyPr>
          <a:lstStyle/>
          <a:p>
            <a:pPr algn="l"/>
            <a:r>
              <a:rPr lang="en-CA" sz="2800" dirty="0">
                <a:solidFill>
                  <a:srgbClr val="FF0000"/>
                </a:solidFill>
              </a:rPr>
              <a:t>[ITI-65]</a:t>
            </a:r>
          </a:p>
        </p:txBody>
      </p:sp>
      <p:sp>
        <p:nvSpPr>
          <p:cNvPr id="10" name="TextBox 9">
            <a:extLst>
              <a:ext uri="{FF2B5EF4-FFF2-40B4-BE49-F238E27FC236}">
                <a16:creationId xmlns:a16="http://schemas.microsoft.com/office/drawing/2014/main" id="{9835B857-7621-8952-C752-D2418A89E088}"/>
              </a:ext>
            </a:extLst>
          </p:cNvPr>
          <p:cNvSpPr txBox="1"/>
          <p:nvPr/>
        </p:nvSpPr>
        <p:spPr>
          <a:xfrm>
            <a:off x="7890501" y="3270296"/>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1" name="TextBox 10">
            <a:extLst>
              <a:ext uri="{FF2B5EF4-FFF2-40B4-BE49-F238E27FC236}">
                <a16:creationId xmlns:a16="http://schemas.microsoft.com/office/drawing/2014/main" id="{111486CF-B8A1-44D3-A2C6-04E60F0E0750}"/>
              </a:ext>
            </a:extLst>
          </p:cNvPr>
          <p:cNvSpPr txBox="1"/>
          <p:nvPr/>
        </p:nvSpPr>
        <p:spPr>
          <a:xfrm>
            <a:off x="6833516" y="3270296"/>
            <a:ext cx="1236236" cy="523220"/>
          </a:xfrm>
          <a:prstGeom prst="rect">
            <a:avLst/>
          </a:prstGeom>
          <a:noFill/>
        </p:spPr>
        <p:txBody>
          <a:bodyPr wrap="none" rtlCol="0">
            <a:spAutoFit/>
          </a:bodyPr>
          <a:lstStyle/>
          <a:p>
            <a:pPr algn="l"/>
            <a:r>
              <a:rPr lang="en-CA" sz="2800" dirty="0">
                <a:solidFill>
                  <a:srgbClr val="FF0000"/>
                </a:solidFill>
              </a:rPr>
              <a:t>[ITI-68]</a:t>
            </a:r>
          </a:p>
        </p:txBody>
      </p:sp>
      <p:sp>
        <p:nvSpPr>
          <p:cNvPr id="12" name="TextBox 11">
            <a:extLst>
              <a:ext uri="{FF2B5EF4-FFF2-40B4-BE49-F238E27FC236}">
                <a16:creationId xmlns:a16="http://schemas.microsoft.com/office/drawing/2014/main" id="{7E43CE79-3E9D-FB7F-2546-9F0EF8409E37}"/>
              </a:ext>
            </a:extLst>
          </p:cNvPr>
          <p:cNvSpPr txBox="1"/>
          <p:nvPr/>
        </p:nvSpPr>
        <p:spPr>
          <a:xfrm>
            <a:off x="8681871" y="2738099"/>
            <a:ext cx="1524776" cy="523220"/>
          </a:xfrm>
          <a:prstGeom prst="rect">
            <a:avLst/>
          </a:prstGeom>
          <a:noFill/>
        </p:spPr>
        <p:txBody>
          <a:bodyPr wrap="none" rtlCol="0">
            <a:spAutoFit/>
          </a:bodyPr>
          <a:lstStyle/>
          <a:p>
            <a:pPr algn="l"/>
            <a:r>
              <a:rPr lang="en-CA" sz="2800" dirty="0">
                <a:solidFill>
                  <a:srgbClr val="FF0000"/>
                </a:solidFill>
              </a:rPr>
              <a:t>[PCC-IPS]</a:t>
            </a:r>
          </a:p>
        </p:txBody>
      </p:sp>
      <p:sp>
        <p:nvSpPr>
          <p:cNvPr id="13" name="TextBox 12">
            <a:extLst>
              <a:ext uri="{FF2B5EF4-FFF2-40B4-BE49-F238E27FC236}">
                <a16:creationId xmlns:a16="http://schemas.microsoft.com/office/drawing/2014/main" id="{AA2FBDEB-6C03-AA41-DD53-FBAAF1213ECA}"/>
              </a:ext>
            </a:extLst>
          </p:cNvPr>
          <p:cNvSpPr txBox="1"/>
          <p:nvPr/>
        </p:nvSpPr>
        <p:spPr>
          <a:xfrm>
            <a:off x="5412430" y="3729821"/>
            <a:ext cx="1236236" cy="523220"/>
          </a:xfrm>
          <a:prstGeom prst="rect">
            <a:avLst/>
          </a:prstGeom>
          <a:noFill/>
        </p:spPr>
        <p:txBody>
          <a:bodyPr wrap="none" rtlCol="0">
            <a:spAutoFit/>
          </a:bodyPr>
          <a:lstStyle/>
          <a:p>
            <a:pPr algn="l"/>
            <a:r>
              <a:rPr lang="en-CA" sz="2800" dirty="0">
                <a:solidFill>
                  <a:srgbClr val="FF0000"/>
                </a:solidFill>
              </a:rPr>
              <a:t>[ITI-90]</a:t>
            </a:r>
          </a:p>
        </p:txBody>
      </p:sp>
      <p:sp>
        <p:nvSpPr>
          <p:cNvPr id="14" name="TextBox 13">
            <a:extLst>
              <a:ext uri="{FF2B5EF4-FFF2-40B4-BE49-F238E27FC236}">
                <a16:creationId xmlns:a16="http://schemas.microsoft.com/office/drawing/2014/main" id="{93DFE63F-1AE6-8746-1EA6-F190323E0C4E}"/>
              </a:ext>
            </a:extLst>
          </p:cNvPr>
          <p:cNvSpPr txBox="1"/>
          <p:nvPr/>
        </p:nvSpPr>
        <p:spPr>
          <a:xfrm>
            <a:off x="9784936" y="4253041"/>
            <a:ext cx="1236236" cy="523220"/>
          </a:xfrm>
          <a:prstGeom prst="rect">
            <a:avLst/>
          </a:prstGeom>
          <a:noFill/>
        </p:spPr>
        <p:txBody>
          <a:bodyPr wrap="none" rtlCol="0">
            <a:spAutoFit/>
          </a:bodyPr>
          <a:lstStyle/>
          <a:p>
            <a:pPr algn="l"/>
            <a:r>
              <a:rPr lang="en-CA" sz="2800" dirty="0">
                <a:solidFill>
                  <a:srgbClr val="FF0000"/>
                </a:solidFill>
              </a:rPr>
              <a:t>[ITI-91]</a:t>
            </a:r>
          </a:p>
        </p:txBody>
      </p:sp>
      <p:sp>
        <p:nvSpPr>
          <p:cNvPr id="15" name="TextBox 14">
            <a:extLst>
              <a:ext uri="{FF2B5EF4-FFF2-40B4-BE49-F238E27FC236}">
                <a16:creationId xmlns:a16="http://schemas.microsoft.com/office/drawing/2014/main" id="{4F9C955F-7628-443B-A552-AAB809B7DBBA}"/>
              </a:ext>
            </a:extLst>
          </p:cNvPr>
          <p:cNvSpPr txBox="1"/>
          <p:nvPr/>
        </p:nvSpPr>
        <p:spPr>
          <a:xfrm>
            <a:off x="5873271" y="4776261"/>
            <a:ext cx="1729961" cy="523220"/>
          </a:xfrm>
          <a:prstGeom prst="rect">
            <a:avLst/>
          </a:prstGeom>
          <a:noFill/>
        </p:spPr>
        <p:txBody>
          <a:bodyPr wrap="none" rtlCol="0">
            <a:spAutoFit/>
          </a:bodyPr>
          <a:lstStyle/>
          <a:p>
            <a:pPr algn="l"/>
            <a:r>
              <a:rPr lang="en-CA" sz="2800" dirty="0">
                <a:solidFill>
                  <a:srgbClr val="FF0000"/>
                </a:solidFill>
              </a:rPr>
              <a:t>[QRPH-53]</a:t>
            </a:r>
          </a:p>
        </p:txBody>
      </p:sp>
      <p:sp>
        <p:nvSpPr>
          <p:cNvPr id="16" name="TextBox 15">
            <a:extLst>
              <a:ext uri="{FF2B5EF4-FFF2-40B4-BE49-F238E27FC236}">
                <a16:creationId xmlns:a16="http://schemas.microsoft.com/office/drawing/2014/main" id="{34BED690-E867-F95A-B344-B4579334ABC0}"/>
              </a:ext>
            </a:extLst>
          </p:cNvPr>
          <p:cNvSpPr txBox="1"/>
          <p:nvPr/>
        </p:nvSpPr>
        <p:spPr>
          <a:xfrm>
            <a:off x="7482576" y="4776261"/>
            <a:ext cx="1729961" cy="523220"/>
          </a:xfrm>
          <a:prstGeom prst="rect">
            <a:avLst/>
          </a:prstGeom>
          <a:noFill/>
        </p:spPr>
        <p:txBody>
          <a:bodyPr wrap="none" rtlCol="0">
            <a:spAutoFit/>
          </a:bodyPr>
          <a:lstStyle/>
          <a:p>
            <a:pPr algn="l"/>
            <a:r>
              <a:rPr lang="en-CA" sz="2800" dirty="0">
                <a:solidFill>
                  <a:srgbClr val="FF0000"/>
                </a:solidFill>
              </a:rPr>
              <a:t>[QRPH-58]</a:t>
            </a:r>
          </a:p>
        </p:txBody>
      </p:sp>
      <p:sp>
        <p:nvSpPr>
          <p:cNvPr id="17" name="TextBox 16">
            <a:extLst>
              <a:ext uri="{FF2B5EF4-FFF2-40B4-BE49-F238E27FC236}">
                <a16:creationId xmlns:a16="http://schemas.microsoft.com/office/drawing/2014/main" id="{B01D5C7C-46D1-7081-12C7-F1FCA4AD6C31}"/>
              </a:ext>
            </a:extLst>
          </p:cNvPr>
          <p:cNvSpPr txBox="1"/>
          <p:nvPr/>
        </p:nvSpPr>
        <p:spPr>
          <a:xfrm>
            <a:off x="9058829" y="5281735"/>
            <a:ext cx="2345514" cy="523220"/>
          </a:xfrm>
          <a:prstGeom prst="rect">
            <a:avLst/>
          </a:prstGeom>
          <a:noFill/>
        </p:spPr>
        <p:txBody>
          <a:bodyPr wrap="none" rtlCol="0">
            <a:spAutoFit/>
          </a:bodyPr>
          <a:lstStyle/>
          <a:p>
            <a:pPr algn="l"/>
            <a:r>
              <a:rPr lang="en-CA" sz="2800" dirty="0">
                <a:solidFill>
                  <a:srgbClr val="FF0000"/>
                </a:solidFill>
              </a:rPr>
              <a:t>[ITI-98:ITI-101]</a:t>
            </a:r>
          </a:p>
        </p:txBody>
      </p:sp>
      <p:sp>
        <p:nvSpPr>
          <p:cNvPr id="18" name="TextBox 17">
            <a:extLst>
              <a:ext uri="{FF2B5EF4-FFF2-40B4-BE49-F238E27FC236}">
                <a16:creationId xmlns:a16="http://schemas.microsoft.com/office/drawing/2014/main" id="{1F8238C1-278B-AD52-1AAC-2B26BF1DE6B5}"/>
              </a:ext>
            </a:extLst>
          </p:cNvPr>
          <p:cNvSpPr txBox="1"/>
          <p:nvPr/>
        </p:nvSpPr>
        <p:spPr>
          <a:xfrm>
            <a:off x="9407953" y="5816841"/>
            <a:ext cx="1449436" cy="523220"/>
          </a:xfrm>
          <a:prstGeom prst="rect">
            <a:avLst/>
          </a:prstGeom>
          <a:noFill/>
        </p:spPr>
        <p:txBody>
          <a:bodyPr wrap="none" rtlCol="0">
            <a:spAutoFit/>
          </a:bodyPr>
          <a:lstStyle/>
          <a:p>
            <a:pPr algn="l"/>
            <a:r>
              <a:rPr lang="en-CA" sz="2800" dirty="0">
                <a:solidFill>
                  <a:srgbClr val="FF0000"/>
                </a:solidFill>
              </a:rPr>
              <a:t>[PCC-64]</a:t>
            </a:r>
          </a:p>
        </p:txBody>
      </p:sp>
      <p:sp>
        <p:nvSpPr>
          <p:cNvPr id="19" name="TextBox 18">
            <a:extLst>
              <a:ext uri="{FF2B5EF4-FFF2-40B4-BE49-F238E27FC236}">
                <a16:creationId xmlns:a16="http://schemas.microsoft.com/office/drawing/2014/main" id="{51CD5296-D05B-0AD9-BB4A-7F3D7EF1F1F6}"/>
              </a:ext>
            </a:extLst>
          </p:cNvPr>
          <p:cNvSpPr txBox="1"/>
          <p:nvPr/>
        </p:nvSpPr>
        <p:spPr>
          <a:xfrm>
            <a:off x="10735458" y="5805375"/>
            <a:ext cx="1449436" cy="523220"/>
          </a:xfrm>
          <a:prstGeom prst="rect">
            <a:avLst/>
          </a:prstGeom>
          <a:noFill/>
        </p:spPr>
        <p:txBody>
          <a:bodyPr wrap="none" rtlCol="0">
            <a:spAutoFit/>
          </a:bodyPr>
          <a:lstStyle/>
          <a:p>
            <a:pPr algn="l"/>
            <a:r>
              <a:rPr lang="en-CA" sz="2800" dirty="0">
                <a:solidFill>
                  <a:srgbClr val="FF0000"/>
                </a:solidFill>
              </a:rPr>
              <a:t>[PCC-70]</a:t>
            </a:r>
          </a:p>
        </p:txBody>
      </p:sp>
      <p:pic>
        <p:nvPicPr>
          <p:cNvPr id="20" name="Picture 19">
            <a:extLst>
              <a:ext uri="{FF2B5EF4-FFF2-40B4-BE49-F238E27FC236}">
                <a16:creationId xmlns:a16="http://schemas.microsoft.com/office/drawing/2014/main" id="{76405009-501A-09D2-3018-C6BC3ABC1DD0}"/>
              </a:ext>
            </a:extLst>
          </p:cNvPr>
          <p:cNvPicPr>
            <a:picLocks noChangeAspect="1"/>
          </p:cNvPicPr>
          <p:nvPr/>
        </p:nvPicPr>
        <p:blipFill>
          <a:blip r:embed="rId3"/>
          <a:stretch>
            <a:fillRect/>
          </a:stretch>
        </p:blipFill>
        <p:spPr>
          <a:xfrm>
            <a:off x="13405258" y="2642521"/>
            <a:ext cx="714375" cy="714375"/>
          </a:xfrm>
          <a:prstGeom prst="rect">
            <a:avLst/>
          </a:prstGeom>
        </p:spPr>
      </p:pic>
      <p:pic>
        <p:nvPicPr>
          <p:cNvPr id="21" name="Picture 20">
            <a:extLst>
              <a:ext uri="{FF2B5EF4-FFF2-40B4-BE49-F238E27FC236}">
                <a16:creationId xmlns:a16="http://schemas.microsoft.com/office/drawing/2014/main" id="{4EAEACF7-1BD4-8467-3F2C-AAD34B199656}"/>
              </a:ext>
            </a:extLst>
          </p:cNvPr>
          <p:cNvPicPr>
            <a:picLocks noChangeAspect="1"/>
          </p:cNvPicPr>
          <p:nvPr/>
        </p:nvPicPr>
        <p:blipFill>
          <a:blip r:embed="rId4"/>
          <a:stretch>
            <a:fillRect/>
          </a:stretch>
        </p:blipFill>
        <p:spPr>
          <a:xfrm>
            <a:off x="12525856" y="5176677"/>
            <a:ext cx="714375" cy="714375"/>
          </a:xfrm>
          <a:prstGeom prst="rect">
            <a:avLst/>
          </a:prstGeom>
        </p:spPr>
      </p:pic>
      <p:pic>
        <p:nvPicPr>
          <p:cNvPr id="23" name="Picture 22">
            <a:extLst>
              <a:ext uri="{FF2B5EF4-FFF2-40B4-BE49-F238E27FC236}">
                <a16:creationId xmlns:a16="http://schemas.microsoft.com/office/drawing/2014/main" id="{44872F06-4702-B8A8-DC7F-5F599ECC4CB7}"/>
              </a:ext>
            </a:extLst>
          </p:cNvPr>
          <p:cNvPicPr>
            <a:picLocks noChangeAspect="1"/>
          </p:cNvPicPr>
          <p:nvPr/>
        </p:nvPicPr>
        <p:blipFill>
          <a:blip r:embed="rId5"/>
          <a:stretch>
            <a:fillRect/>
          </a:stretch>
        </p:blipFill>
        <p:spPr>
          <a:xfrm>
            <a:off x="12551547" y="3610744"/>
            <a:ext cx="714375" cy="714375"/>
          </a:xfrm>
          <a:prstGeom prst="rect">
            <a:avLst/>
          </a:prstGeom>
        </p:spPr>
      </p:pic>
      <p:pic>
        <p:nvPicPr>
          <p:cNvPr id="24" name="Picture 23">
            <a:extLst>
              <a:ext uri="{FF2B5EF4-FFF2-40B4-BE49-F238E27FC236}">
                <a16:creationId xmlns:a16="http://schemas.microsoft.com/office/drawing/2014/main" id="{71D23BFC-B64C-1908-10E7-586C0E5EB7E1}"/>
              </a:ext>
            </a:extLst>
          </p:cNvPr>
          <p:cNvPicPr>
            <a:picLocks noChangeAspect="1"/>
          </p:cNvPicPr>
          <p:nvPr/>
        </p:nvPicPr>
        <p:blipFill>
          <a:blip r:embed="rId6"/>
          <a:stretch>
            <a:fillRect/>
          </a:stretch>
        </p:blipFill>
        <p:spPr>
          <a:xfrm>
            <a:off x="13405257" y="1625649"/>
            <a:ext cx="714375" cy="714375"/>
          </a:xfrm>
          <a:prstGeom prst="rect">
            <a:avLst/>
          </a:prstGeom>
        </p:spPr>
      </p:pic>
      <p:pic>
        <p:nvPicPr>
          <p:cNvPr id="25" name="Graphic 24" descr="Cube with solid fill">
            <a:extLst>
              <a:ext uri="{FF2B5EF4-FFF2-40B4-BE49-F238E27FC236}">
                <a16:creationId xmlns:a16="http://schemas.microsoft.com/office/drawing/2014/main" id="{172B0F6D-DBC6-8A02-E597-3C7188B26D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73321" y="4626595"/>
            <a:ext cx="804229" cy="804229"/>
          </a:xfrm>
          <a:prstGeom prst="rect">
            <a:avLst/>
          </a:prstGeom>
        </p:spPr>
      </p:pic>
      <p:pic>
        <p:nvPicPr>
          <p:cNvPr id="26" name="Picture 25">
            <a:extLst>
              <a:ext uri="{FF2B5EF4-FFF2-40B4-BE49-F238E27FC236}">
                <a16:creationId xmlns:a16="http://schemas.microsoft.com/office/drawing/2014/main" id="{040153AA-3879-69A8-40F4-697B8904D51D}"/>
              </a:ext>
            </a:extLst>
          </p:cNvPr>
          <p:cNvPicPr>
            <a:picLocks noChangeAspect="1"/>
          </p:cNvPicPr>
          <p:nvPr/>
        </p:nvPicPr>
        <p:blipFill>
          <a:blip r:embed="rId9"/>
          <a:stretch>
            <a:fillRect/>
          </a:stretch>
        </p:blipFill>
        <p:spPr>
          <a:xfrm>
            <a:off x="13453974" y="3638535"/>
            <a:ext cx="714375" cy="714375"/>
          </a:xfrm>
          <a:prstGeom prst="rect">
            <a:avLst/>
          </a:prstGeom>
        </p:spPr>
      </p:pic>
      <p:cxnSp>
        <p:nvCxnSpPr>
          <p:cNvPr id="28" name="Straight Connector 27">
            <a:extLst>
              <a:ext uri="{FF2B5EF4-FFF2-40B4-BE49-F238E27FC236}">
                <a16:creationId xmlns:a16="http://schemas.microsoft.com/office/drawing/2014/main" id="{2AB70D86-6DD8-BFB7-6543-2E6C6AA3C06A}"/>
              </a:ext>
            </a:extLst>
          </p:cNvPr>
          <p:cNvCxnSpPr>
            <a:stCxn id="2" idx="3"/>
            <a:endCxn id="24" idx="1"/>
          </p:cNvCxnSpPr>
          <p:nvPr/>
        </p:nvCxnSpPr>
        <p:spPr>
          <a:xfrm>
            <a:off x="9235069" y="1982837"/>
            <a:ext cx="4170188"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78311F42-9A88-A92B-4942-4E9CC921A4D4}"/>
              </a:ext>
            </a:extLst>
          </p:cNvPr>
          <p:cNvCxnSpPr>
            <a:stCxn id="6" idx="3"/>
            <a:endCxn id="24" idx="1"/>
          </p:cNvCxnSpPr>
          <p:nvPr/>
        </p:nvCxnSpPr>
        <p:spPr>
          <a:xfrm flipV="1">
            <a:off x="8620085" y="1982837"/>
            <a:ext cx="4785172" cy="504978"/>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21DD3A-B20B-412C-2644-A80125E586D1}"/>
              </a:ext>
            </a:extLst>
          </p:cNvPr>
          <p:cNvCxnSpPr>
            <a:cxnSpLocks/>
            <a:stCxn id="12" idx="3"/>
            <a:endCxn id="20" idx="1"/>
          </p:cNvCxnSpPr>
          <p:nvPr/>
        </p:nvCxnSpPr>
        <p:spPr>
          <a:xfrm>
            <a:off x="10206647" y="2999709"/>
            <a:ext cx="319861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455B903-B96D-A996-12F1-ED31C2070540}"/>
              </a:ext>
            </a:extLst>
          </p:cNvPr>
          <p:cNvCxnSpPr>
            <a:cxnSpLocks/>
            <a:stCxn id="10" idx="3"/>
            <a:endCxn id="20" idx="1"/>
          </p:cNvCxnSpPr>
          <p:nvPr/>
        </p:nvCxnSpPr>
        <p:spPr>
          <a:xfrm flipV="1">
            <a:off x="9415277" y="2999709"/>
            <a:ext cx="3989981" cy="532197"/>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2EB1BE-0738-D10C-97CD-E61C9CC39852}"/>
              </a:ext>
            </a:extLst>
          </p:cNvPr>
          <p:cNvCxnSpPr>
            <a:cxnSpLocks/>
            <a:stCxn id="13" idx="3"/>
            <a:endCxn id="23" idx="1"/>
          </p:cNvCxnSpPr>
          <p:nvPr/>
        </p:nvCxnSpPr>
        <p:spPr>
          <a:xfrm flipV="1">
            <a:off x="6648666" y="3967932"/>
            <a:ext cx="5902881" cy="23499"/>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CE9A0D7-4625-8B8D-C474-55FC33D62E94}"/>
              </a:ext>
            </a:extLst>
          </p:cNvPr>
          <p:cNvCxnSpPr>
            <a:cxnSpLocks/>
            <a:stCxn id="14" idx="3"/>
            <a:endCxn id="23" idx="1"/>
          </p:cNvCxnSpPr>
          <p:nvPr/>
        </p:nvCxnSpPr>
        <p:spPr>
          <a:xfrm flipV="1">
            <a:off x="11021172" y="3967932"/>
            <a:ext cx="1530375" cy="546719"/>
          </a:xfrm>
          <a:prstGeom prst="bentConnector3">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C34C7E-F02B-93B9-E820-7D48BAEFE3C3}"/>
              </a:ext>
            </a:extLst>
          </p:cNvPr>
          <p:cNvCxnSpPr>
            <a:cxnSpLocks/>
            <a:stCxn id="16" idx="3"/>
            <a:endCxn id="25" idx="1"/>
          </p:cNvCxnSpPr>
          <p:nvPr/>
        </p:nvCxnSpPr>
        <p:spPr>
          <a:xfrm flipV="1">
            <a:off x="9212537" y="5028710"/>
            <a:ext cx="4260784" cy="9161"/>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319555-7C1B-C790-9340-E1F352992D4E}"/>
              </a:ext>
            </a:extLst>
          </p:cNvPr>
          <p:cNvCxnSpPr>
            <a:cxnSpLocks/>
            <a:stCxn id="17" idx="3"/>
            <a:endCxn id="21" idx="1"/>
          </p:cNvCxnSpPr>
          <p:nvPr/>
        </p:nvCxnSpPr>
        <p:spPr>
          <a:xfrm flipV="1">
            <a:off x="11404343" y="5533865"/>
            <a:ext cx="1121513" cy="948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4" name="Graphic 53" descr="Gears outline">
            <a:extLst>
              <a:ext uri="{FF2B5EF4-FFF2-40B4-BE49-F238E27FC236}">
                <a16:creationId xmlns:a16="http://schemas.microsoft.com/office/drawing/2014/main" id="{C82DA54E-18AE-BE34-C95C-7E3E60C64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2229" y="5609785"/>
            <a:ext cx="914400" cy="914400"/>
          </a:xfrm>
          <a:prstGeom prst="rect">
            <a:avLst/>
          </a:prstGeom>
        </p:spPr>
      </p:pic>
      <p:cxnSp>
        <p:nvCxnSpPr>
          <p:cNvPr id="55" name="Straight Connector 54">
            <a:extLst>
              <a:ext uri="{FF2B5EF4-FFF2-40B4-BE49-F238E27FC236}">
                <a16:creationId xmlns:a16="http://schemas.microsoft.com/office/drawing/2014/main" id="{88741F67-D6A8-E57F-21BC-33BC6A4C3491}"/>
              </a:ext>
            </a:extLst>
          </p:cNvPr>
          <p:cNvCxnSpPr>
            <a:cxnSpLocks/>
            <a:stCxn id="19" idx="3"/>
          </p:cNvCxnSpPr>
          <p:nvPr/>
        </p:nvCxnSpPr>
        <p:spPr>
          <a:xfrm>
            <a:off x="12184894" y="6066985"/>
            <a:ext cx="1288427"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ylinder 58">
            <a:extLst>
              <a:ext uri="{FF2B5EF4-FFF2-40B4-BE49-F238E27FC236}">
                <a16:creationId xmlns:a16="http://schemas.microsoft.com/office/drawing/2014/main" id="{A1E06E21-B4C3-BCF9-FC8D-D2AC75E69204}"/>
              </a:ext>
            </a:extLst>
          </p:cNvPr>
          <p:cNvSpPr/>
          <p:nvPr/>
        </p:nvSpPr>
        <p:spPr>
          <a:xfrm>
            <a:off x="12662297" y="6328595"/>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2"/>
              </a:solidFill>
            </a:endParaRPr>
          </a:p>
        </p:txBody>
      </p:sp>
      <p:cxnSp>
        <p:nvCxnSpPr>
          <p:cNvPr id="60" name="Straight Connector 59">
            <a:extLst>
              <a:ext uri="{FF2B5EF4-FFF2-40B4-BE49-F238E27FC236}">
                <a16:creationId xmlns:a16="http://schemas.microsoft.com/office/drawing/2014/main" id="{BCEA820A-035F-9E86-2409-A6FF9ACA21DA}"/>
              </a:ext>
            </a:extLst>
          </p:cNvPr>
          <p:cNvCxnSpPr>
            <a:cxnSpLocks/>
          </p:cNvCxnSpPr>
          <p:nvPr/>
        </p:nvCxnSpPr>
        <p:spPr>
          <a:xfrm>
            <a:off x="10517525" y="6547903"/>
            <a:ext cx="2008331" cy="0"/>
          </a:xfrm>
          <a:prstGeom prst="line">
            <a:avLst/>
          </a:prstGeom>
          <a:ln>
            <a:solidFill>
              <a:schemeClr val="accent2">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7585E712-C665-ED4C-4312-57352FDFF0EC}"/>
              </a:ext>
            </a:extLst>
          </p:cNvPr>
          <p:cNvPicPr>
            <a:picLocks noChangeAspect="1"/>
          </p:cNvPicPr>
          <p:nvPr/>
        </p:nvPicPr>
        <p:blipFill>
          <a:blip r:embed="rId12"/>
          <a:stretch>
            <a:fillRect/>
          </a:stretch>
        </p:blipFill>
        <p:spPr>
          <a:xfrm>
            <a:off x="11166553" y="884712"/>
            <a:ext cx="3190076" cy="646983"/>
          </a:xfrm>
          <a:prstGeom prst="rect">
            <a:avLst/>
          </a:prstGeom>
        </p:spPr>
      </p:pic>
      <p:pic>
        <p:nvPicPr>
          <p:cNvPr id="63" name="Picture 62">
            <a:extLst>
              <a:ext uri="{FF2B5EF4-FFF2-40B4-BE49-F238E27FC236}">
                <a16:creationId xmlns:a16="http://schemas.microsoft.com/office/drawing/2014/main" id="{80986F0B-FAA9-CC68-1147-0B680674D4E8}"/>
              </a:ext>
            </a:extLst>
          </p:cNvPr>
          <p:cNvPicPr>
            <a:picLocks noChangeAspect="1"/>
          </p:cNvPicPr>
          <p:nvPr/>
        </p:nvPicPr>
        <p:blipFill rotWithShape="1">
          <a:blip r:embed="rId13">
            <a:clrChange>
              <a:clrFrom>
                <a:srgbClr val="FFFFFF"/>
              </a:clrFrom>
              <a:clrTo>
                <a:srgbClr val="FFFFFF">
                  <a:alpha val="0"/>
                </a:srgbClr>
              </a:clrTo>
            </a:clrChange>
          </a:blip>
          <a:srcRect r="73345"/>
          <a:stretch/>
        </p:blipFill>
        <p:spPr>
          <a:xfrm>
            <a:off x="13772773" y="321080"/>
            <a:ext cx="425708" cy="646983"/>
          </a:xfrm>
          <a:prstGeom prst="rect">
            <a:avLst/>
          </a:prstGeom>
        </p:spPr>
      </p:pic>
      <p:sp>
        <p:nvSpPr>
          <p:cNvPr id="64" name="TextBox 63">
            <a:extLst>
              <a:ext uri="{FF2B5EF4-FFF2-40B4-BE49-F238E27FC236}">
                <a16:creationId xmlns:a16="http://schemas.microsoft.com/office/drawing/2014/main" id="{7ADF1EFB-22DD-EC91-32E7-826060472041}"/>
              </a:ext>
            </a:extLst>
          </p:cNvPr>
          <p:cNvSpPr txBox="1"/>
          <p:nvPr/>
        </p:nvSpPr>
        <p:spPr>
          <a:xfrm>
            <a:off x="12495037" y="6737436"/>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sp>
        <p:nvSpPr>
          <p:cNvPr id="4" name="TextBox 3">
            <a:extLst>
              <a:ext uri="{FF2B5EF4-FFF2-40B4-BE49-F238E27FC236}">
                <a16:creationId xmlns:a16="http://schemas.microsoft.com/office/drawing/2014/main" id="{AE06D52B-2285-865E-BC1A-7949D1446D08}"/>
              </a:ext>
            </a:extLst>
          </p:cNvPr>
          <p:cNvSpPr txBox="1"/>
          <p:nvPr/>
        </p:nvSpPr>
        <p:spPr>
          <a:xfrm>
            <a:off x="13405257" y="3217359"/>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5" name="TextBox 4">
            <a:extLst>
              <a:ext uri="{FF2B5EF4-FFF2-40B4-BE49-F238E27FC236}">
                <a16:creationId xmlns:a16="http://schemas.microsoft.com/office/drawing/2014/main" id="{F6AD1695-9A6F-60EA-B72E-2611FC732478}"/>
              </a:ext>
            </a:extLst>
          </p:cNvPr>
          <p:cNvSpPr txBox="1"/>
          <p:nvPr/>
        </p:nvSpPr>
        <p:spPr>
          <a:xfrm>
            <a:off x="12489534" y="5724607"/>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8" name="TextBox 7">
            <a:extLst>
              <a:ext uri="{FF2B5EF4-FFF2-40B4-BE49-F238E27FC236}">
                <a16:creationId xmlns:a16="http://schemas.microsoft.com/office/drawing/2014/main" id="{F726CBB0-B769-12E9-08E8-A530DC64D9E3}"/>
              </a:ext>
            </a:extLst>
          </p:cNvPr>
          <p:cNvSpPr txBox="1"/>
          <p:nvPr/>
        </p:nvSpPr>
        <p:spPr>
          <a:xfrm>
            <a:off x="13368656" y="4230044"/>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sp>
        <p:nvSpPr>
          <p:cNvPr id="22" name="TextBox 21">
            <a:extLst>
              <a:ext uri="{FF2B5EF4-FFF2-40B4-BE49-F238E27FC236}">
                <a16:creationId xmlns:a16="http://schemas.microsoft.com/office/drawing/2014/main" id="{71963B5B-9A51-B68F-170C-BB69ABA97AAB}"/>
              </a:ext>
            </a:extLst>
          </p:cNvPr>
          <p:cNvSpPr txBox="1"/>
          <p:nvPr/>
        </p:nvSpPr>
        <p:spPr>
          <a:xfrm>
            <a:off x="12300757" y="4222653"/>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sp>
        <p:nvSpPr>
          <p:cNvPr id="27" name="TextBox 26">
            <a:extLst>
              <a:ext uri="{FF2B5EF4-FFF2-40B4-BE49-F238E27FC236}">
                <a16:creationId xmlns:a16="http://schemas.microsoft.com/office/drawing/2014/main" id="{D1C6890C-93D9-C805-4BC0-D539608D691D}"/>
              </a:ext>
            </a:extLst>
          </p:cNvPr>
          <p:cNvSpPr txBox="1"/>
          <p:nvPr/>
        </p:nvSpPr>
        <p:spPr>
          <a:xfrm>
            <a:off x="13499274" y="2202654"/>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sp>
        <p:nvSpPr>
          <p:cNvPr id="29" name="TextBox 28">
            <a:extLst>
              <a:ext uri="{FF2B5EF4-FFF2-40B4-BE49-F238E27FC236}">
                <a16:creationId xmlns:a16="http://schemas.microsoft.com/office/drawing/2014/main" id="{4EA17F1F-87D6-EDFD-805C-702F1FE24ED4}"/>
              </a:ext>
            </a:extLst>
          </p:cNvPr>
          <p:cNvSpPr txBox="1"/>
          <p:nvPr/>
        </p:nvSpPr>
        <p:spPr>
          <a:xfrm>
            <a:off x="13518027" y="5300013"/>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sp>
        <p:nvSpPr>
          <p:cNvPr id="32" name="TextBox 31">
            <a:extLst>
              <a:ext uri="{FF2B5EF4-FFF2-40B4-BE49-F238E27FC236}">
                <a16:creationId xmlns:a16="http://schemas.microsoft.com/office/drawing/2014/main" id="{61EFBF47-FBAE-5CD4-C11E-E165A5862D02}"/>
              </a:ext>
            </a:extLst>
          </p:cNvPr>
          <p:cNvSpPr txBox="1"/>
          <p:nvPr/>
        </p:nvSpPr>
        <p:spPr>
          <a:xfrm>
            <a:off x="13262149" y="6397880"/>
            <a:ext cx="1313180" cy="369332"/>
          </a:xfrm>
          <a:prstGeom prst="rect">
            <a:avLst/>
          </a:prstGeom>
          <a:noFill/>
        </p:spPr>
        <p:txBody>
          <a:bodyPr wrap="none" rtlCol="0">
            <a:spAutoFit/>
          </a:bodyPr>
          <a:lstStyle/>
          <a:p>
            <a:pPr algn="ctr"/>
            <a:r>
              <a:rPr lang="en-CA" sz="1800" b="1" dirty="0">
                <a:solidFill>
                  <a:schemeClr val="accent6">
                    <a:lumMod val="60000"/>
                    <a:lumOff val="40000"/>
                  </a:schemeClr>
                </a:solidFill>
                <a:latin typeface="Candara" panose="020E0502030303020204" pitchFamily="34" charset="0"/>
              </a:rPr>
              <a:t>CCG Engine</a:t>
            </a:r>
          </a:p>
        </p:txBody>
      </p:sp>
    </p:spTree>
    <p:extLst>
      <p:ext uri="{BB962C8B-B14F-4D97-AF65-F5344CB8AC3E}">
        <p14:creationId xmlns:p14="http://schemas.microsoft.com/office/powerpoint/2010/main" val="630201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669F7C3-D749-0C15-95D1-4EA3DA9E1656}"/>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spTree>
    <p:extLst>
      <p:ext uri="{BB962C8B-B14F-4D97-AF65-F5344CB8AC3E}">
        <p14:creationId xmlns:p14="http://schemas.microsoft.com/office/powerpoint/2010/main" val="304777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4" name="TextBox 143">
            <a:extLst>
              <a:ext uri="{FF2B5EF4-FFF2-40B4-BE49-F238E27FC236}">
                <a16:creationId xmlns:a16="http://schemas.microsoft.com/office/drawing/2014/main" id="{8FE7DDCC-F526-CA83-4B64-300AB376C168}"/>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45" name="TextBox 144">
            <a:extLst>
              <a:ext uri="{FF2B5EF4-FFF2-40B4-BE49-F238E27FC236}">
                <a16:creationId xmlns:a16="http://schemas.microsoft.com/office/drawing/2014/main" id="{6B553E95-4478-BB76-40E9-856DD3B6B04B}"/>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34EAB46-AE76-28F3-1EFF-0522DB91C107}"/>
              </a:ext>
            </a:extLst>
          </p:cNvPr>
          <p:cNvSpPr/>
          <p:nvPr/>
        </p:nvSpPr>
        <p:spPr>
          <a:xfrm>
            <a:off x="6019056" y="5525481"/>
            <a:ext cx="4344871" cy="2470032"/>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32828CA7-7816-F241-09C0-FC1C8CB3E28F}"/>
              </a:ext>
            </a:extLst>
          </p:cNvPr>
          <p:cNvSpPr/>
          <p:nvPr/>
        </p:nvSpPr>
        <p:spPr>
          <a:xfrm>
            <a:off x="6425595" y="137129"/>
            <a:ext cx="3265870" cy="1226032"/>
          </a:xfrm>
          <a:prstGeom prst="roundRect">
            <a:avLst/>
          </a:prstGeom>
          <a:noFill/>
          <a:ln w="57150">
            <a:solidFill>
              <a:srgbClr val="66FF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1509A7D8-9F3D-19D8-0480-1E4701DD72CA}"/>
              </a:ext>
            </a:extLst>
          </p:cNvPr>
          <p:cNvSpPr/>
          <p:nvPr/>
        </p:nvSpPr>
        <p:spPr>
          <a:xfrm>
            <a:off x="2607359" y="2898649"/>
            <a:ext cx="883981" cy="4831843"/>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80B7BD42-9BD6-1688-F883-107EE2800B07}"/>
              </a:ext>
            </a:extLst>
          </p:cNvPr>
          <p:cNvSpPr/>
          <p:nvPr/>
        </p:nvSpPr>
        <p:spPr>
          <a:xfrm>
            <a:off x="1615588" y="2358333"/>
            <a:ext cx="953603" cy="929228"/>
          </a:xfrm>
          <a:prstGeom prst="roundRect">
            <a:avLst/>
          </a:prstGeom>
          <a:noFill/>
          <a:ln w="57150">
            <a:solidFill>
              <a:srgbClr val="66FF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TextBox 31">
            <a:extLst>
              <a:ext uri="{FF2B5EF4-FFF2-40B4-BE49-F238E27FC236}">
                <a16:creationId xmlns:a16="http://schemas.microsoft.com/office/drawing/2014/main" id="{4467865D-6468-9C80-D2B5-20D6C28BC1F6}"/>
              </a:ext>
            </a:extLst>
          </p:cNvPr>
          <p:cNvSpPr txBox="1"/>
          <p:nvPr/>
        </p:nvSpPr>
        <p:spPr>
          <a:xfrm>
            <a:off x="3139724" y="550034"/>
            <a:ext cx="2072107" cy="400110"/>
          </a:xfrm>
          <a:prstGeom prst="rect">
            <a:avLst/>
          </a:prstGeom>
          <a:noFill/>
        </p:spPr>
        <p:txBody>
          <a:bodyPr wrap="none" rtlCol="0">
            <a:spAutoFit/>
          </a:bodyPr>
          <a:lstStyle/>
          <a:p>
            <a:pPr algn="r"/>
            <a:r>
              <a:rPr lang="en-CA" sz="2000" b="1" dirty="0">
                <a:solidFill>
                  <a:srgbClr val="00B050"/>
                </a:solidFill>
              </a:rPr>
              <a:t>“Feeder” Systems</a:t>
            </a:r>
          </a:p>
        </p:txBody>
      </p:sp>
      <p:cxnSp>
        <p:nvCxnSpPr>
          <p:cNvPr id="39" name="Straight Connector 38">
            <a:extLst>
              <a:ext uri="{FF2B5EF4-FFF2-40B4-BE49-F238E27FC236}">
                <a16:creationId xmlns:a16="http://schemas.microsoft.com/office/drawing/2014/main" id="{8E710C91-E428-5024-EDEC-8A5A4234195E}"/>
              </a:ext>
            </a:extLst>
          </p:cNvPr>
          <p:cNvCxnSpPr>
            <a:stCxn id="32" idx="3"/>
            <a:endCxn id="26" idx="1"/>
          </p:cNvCxnSpPr>
          <p:nvPr/>
        </p:nvCxnSpPr>
        <p:spPr>
          <a:xfrm>
            <a:off x="5211831" y="750089"/>
            <a:ext cx="1213764" cy="56"/>
          </a:xfrm>
          <a:prstGeom prst="line">
            <a:avLst/>
          </a:prstGeom>
          <a:ln>
            <a:solidFill>
              <a:srgbClr val="66FF33"/>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B3476EC-2F68-C4BB-5CE0-831B20F88F7D}"/>
              </a:ext>
            </a:extLst>
          </p:cNvPr>
          <p:cNvCxnSpPr>
            <a:stCxn id="32" idx="1"/>
            <a:endCxn id="31" idx="0"/>
          </p:cNvCxnSpPr>
          <p:nvPr/>
        </p:nvCxnSpPr>
        <p:spPr>
          <a:xfrm rot="10800000" flipV="1">
            <a:off x="2092390" y="750089"/>
            <a:ext cx="1047334" cy="1608244"/>
          </a:xfrm>
          <a:prstGeom prst="bentConnector2">
            <a:avLst/>
          </a:prstGeom>
          <a:ln>
            <a:solidFill>
              <a:srgbClr val="66FF33"/>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B32229A-A40B-398E-028A-DA6123D59998}"/>
              </a:ext>
            </a:extLst>
          </p:cNvPr>
          <p:cNvSpPr txBox="1"/>
          <p:nvPr/>
        </p:nvSpPr>
        <p:spPr>
          <a:xfrm>
            <a:off x="10478058" y="7062313"/>
            <a:ext cx="2133276" cy="400110"/>
          </a:xfrm>
          <a:prstGeom prst="rect">
            <a:avLst/>
          </a:prstGeom>
          <a:noFill/>
        </p:spPr>
        <p:txBody>
          <a:bodyPr wrap="none" rtlCol="0">
            <a:spAutoFit/>
          </a:bodyPr>
          <a:lstStyle/>
          <a:p>
            <a:r>
              <a:rPr lang="en-CA" sz="2000" b="1" dirty="0">
                <a:solidFill>
                  <a:srgbClr val="FF0000"/>
                </a:solidFill>
              </a:rPr>
              <a:t>Real-time Systems</a:t>
            </a:r>
          </a:p>
        </p:txBody>
      </p:sp>
      <p:sp>
        <p:nvSpPr>
          <p:cNvPr id="46" name="Oval 45">
            <a:extLst>
              <a:ext uri="{FF2B5EF4-FFF2-40B4-BE49-F238E27FC236}">
                <a16:creationId xmlns:a16="http://schemas.microsoft.com/office/drawing/2014/main" id="{A0FFEFEA-FFAB-673B-9254-1A53C4AE561E}"/>
              </a:ext>
            </a:extLst>
          </p:cNvPr>
          <p:cNvSpPr/>
          <p:nvPr/>
        </p:nvSpPr>
        <p:spPr>
          <a:xfrm>
            <a:off x="11019187" y="2320457"/>
            <a:ext cx="3047988" cy="2463747"/>
          </a:xfrm>
          <a:prstGeom prst="ellipse">
            <a:avLst/>
          </a:prstGeom>
          <a:noFill/>
          <a:ln w="5715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7" name="TextBox 46">
            <a:extLst>
              <a:ext uri="{FF2B5EF4-FFF2-40B4-BE49-F238E27FC236}">
                <a16:creationId xmlns:a16="http://schemas.microsoft.com/office/drawing/2014/main" id="{699955D9-FA10-B9C7-7D9C-843E4A2CE9C6}"/>
              </a:ext>
            </a:extLst>
          </p:cNvPr>
          <p:cNvSpPr txBox="1"/>
          <p:nvPr/>
        </p:nvSpPr>
        <p:spPr>
          <a:xfrm>
            <a:off x="12010790" y="1822780"/>
            <a:ext cx="2553841" cy="400110"/>
          </a:xfrm>
          <a:prstGeom prst="rect">
            <a:avLst/>
          </a:prstGeom>
          <a:noFill/>
        </p:spPr>
        <p:txBody>
          <a:bodyPr wrap="none" rtlCol="0">
            <a:spAutoFit/>
          </a:bodyPr>
          <a:lstStyle/>
          <a:p>
            <a:r>
              <a:rPr lang="en-CA" sz="2000" b="1" dirty="0">
                <a:solidFill>
                  <a:srgbClr val="7030A0"/>
                </a:solidFill>
              </a:rPr>
              <a:t>“Companion” Systems</a:t>
            </a:r>
          </a:p>
        </p:txBody>
      </p:sp>
      <p:pic>
        <p:nvPicPr>
          <p:cNvPr id="55" name="Graphic 54" descr="Search Inventory with solid fill">
            <a:extLst>
              <a:ext uri="{FF2B5EF4-FFF2-40B4-BE49-F238E27FC236}">
                <a16:creationId xmlns:a16="http://schemas.microsoft.com/office/drawing/2014/main" id="{563ABE72-C8C9-4871-720C-1F179CE02DF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607788" y="3600679"/>
            <a:ext cx="730145" cy="730145"/>
          </a:xfrm>
          <a:prstGeom prst="rect">
            <a:avLst/>
          </a:prstGeom>
        </p:spPr>
      </p:pic>
      <p:pic>
        <p:nvPicPr>
          <p:cNvPr id="58" name="Graphic 57" descr="Money with solid fill">
            <a:extLst>
              <a:ext uri="{FF2B5EF4-FFF2-40B4-BE49-F238E27FC236}">
                <a16:creationId xmlns:a16="http://schemas.microsoft.com/office/drawing/2014/main" id="{3492170E-780A-885A-75FC-7A8F6C5B1A5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607788" y="2679556"/>
            <a:ext cx="730145" cy="730145"/>
          </a:xfrm>
          <a:prstGeom prst="rect">
            <a:avLst/>
          </a:prstGeom>
        </p:spPr>
      </p:pic>
      <p:sp>
        <p:nvSpPr>
          <p:cNvPr id="62" name="TextBox 61">
            <a:extLst>
              <a:ext uri="{FF2B5EF4-FFF2-40B4-BE49-F238E27FC236}">
                <a16:creationId xmlns:a16="http://schemas.microsoft.com/office/drawing/2014/main" id="{9D1251B0-0D34-64BF-7D76-1F64B4E5E7A6}"/>
              </a:ext>
            </a:extLst>
          </p:cNvPr>
          <p:cNvSpPr txBox="1"/>
          <p:nvPr/>
        </p:nvSpPr>
        <p:spPr>
          <a:xfrm>
            <a:off x="12639275" y="4230939"/>
            <a:ext cx="667170" cy="400110"/>
          </a:xfrm>
          <a:prstGeom prst="rect">
            <a:avLst/>
          </a:prstGeom>
          <a:noFill/>
        </p:spPr>
        <p:txBody>
          <a:bodyPr wrap="none" rtlCol="0">
            <a:spAutoFit/>
          </a:bodyPr>
          <a:lstStyle/>
          <a:p>
            <a:r>
              <a:rPr lang="en-CA" sz="2000" b="1" dirty="0">
                <a:solidFill>
                  <a:schemeClr val="accent4">
                    <a:lumMod val="60000"/>
                    <a:lumOff val="40000"/>
                  </a:schemeClr>
                </a:solidFill>
              </a:rPr>
              <a:t>SCM</a:t>
            </a:r>
          </a:p>
        </p:txBody>
      </p:sp>
      <p:sp>
        <p:nvSpPr>
          <p:cNvPr id="64" name="TextBox 63">
            <a:extLst>
              <a:ext uri="{FF2B5EF4-FFF2-40B4-BE49-F238E27FC236}">
                <a16:creationId xmlns:a16="http://schemas.microsoft.com/office/drawing/2014/main" id="{BC12D4A9-6ACC-04EE-830B-76B23AF1ACF3}"/>
              </a:ext>
            </a:extLst>
          </p:cNvPr>
          <p:cNvSpPr txBox="1"/>
          <p:nvPr/>
        </p:nvSpPr>
        <p:spPr>
          <a:xfrm>
            <a:off x="12488707" y="3236281"/>
            <a:ext cx="1003801" cy="400110"/>
          </a:xfrm>
          <a:prstGeom prst="rect">
            <a:avLst/>
          </a:prstGeom>
          <a:noFill/>
        </p:spPr>
        <p:txBody>
          <a:bodyPr wrap="none" rtlCol="0">
            <a:spAutoFit/>
          </a:bodyPr>
          <a:lstStyle/>
          <a:p>
            <a:r>
              <a:rPr lang="en-CA" sz="2000" b="1" dirty="0">
                <a:solidFill>
                  <a:schemeClr val="accent4">
                    <a:lumMod val="60000"/>
                    <a:lumOff val="40000"/>
                  </a:schemeClr>
                </a:solidFill>
              </a:rPr>
              <a:t>Finance</a:t>
            </a:r>
          </a:p>
        </p:txBody>
      </p:sp>
    </p:spTree>
    <p:extLst>
      <p:ext uri="{BB962C8B-B14F-4D97-AF65-F5344CB8AC3E}">
        <p14:creationId xmlns:p14="http://schemas.microsoft.com/office/powerpoint/2010/main" val="380779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969470" y="3140624"/>
            <a:ext cx="288030" cy="477398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2003445" y="7678844"/>
            <a:ext cx="5455767" cy="23576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1338536" y="2418535"/>
            <a:ext cx="4791857" cy="93498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5F82AA-C5EC-21C5-A86F-F1816DAD5CF5}"/>
              </a:ext>
            </a:extLst>
          </p:cNvPr>
          <p:cNvSpPr/>
          <p:nvPr/>
        </p:nvSpPr>
        <p:spPr>
          <a:xfrm>
            <a:off x="8262694" y="2169752"/>
            <a:ext cx="5914242" cy="457889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Terminology Publishing</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 terminology server (TS*) will be employed to curate and cross reference the national lists of normative codes. As part of a regular refresh process, the MOH will publish updated code lists and make these available so that digital health POS solutions can update their code lists. This is illustrated by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1</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 shown by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2</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these published terminologies will also update the runtime code lists maintained in the OLTP-optimized FHIR Server. NOTE: it is common for such publishing processes to employ Excel and/or PDF files as the means of distributing code lists. Each POS solution will be required to be able to ingest the published format. The interactions with the TS*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be managed via the Interoperability Layer.</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7" name="TextBox 36">
            <a:extLst>
              <a:ext uri="{FF2B5EF4-FFF2-40B4-BE49-F238E27FC236}">
                <a16:creationId xmlns:a16="http://schemas.microsoft.com/office/drawing/2014/main" id="{5353E487-FF69-E675-835E-6B744A029570}"/>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B6B10FF0-D079-7C52-ED6C-5A67DBB89A9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1460404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2916518" y="3873964"/>
            <a:ext cx="283638" cy="32486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3296738" y="7141791"/>
            <a:ext cx="3338236" cy="27699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2618533" y="2895347"/>
            <a:ext cx="2138795"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5F82AA-C5EC-21C5-A86F-F1816DAD5CF5}"/>
              </a:ext>
            </a:extLst>
          </p:cNvPr>
          <p:cNvSpPr/>
          <p:nvPr/>
        </p:nvSpPr>
        <p:spPr>
          <a:xfrm>
            <a:off x="8607303" y="298376"/>
            <a:ext cx="5579267" cy="746573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Manage Client Registry Records.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It is expected that there may be a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ceremony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associated with managing Client Registry records. A barcoded unique ID card may be issued, as an example, that will associate the client’s demographic information with their unique health identifier. As part of maintenance, duplicate client records that have been created in error will need to be de-duplicated (and the underlying IDs merged). These processes may be operationalized by every POS, or there may be a specialized solution (CR* POS) that is dedicated to efficiently and correctly executing client record ID-management, including the “new client ID” ceremony. The CR* POS will need to support both adding and updating client demographic records, as illustrated by real-time transactions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3</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and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4</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 CR* server will need to be able to sync new or updated client demographic records to the HIE’s OLTP-optimized FHIR Server, as shown in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5</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If there is a separate CR* POS, and if an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offline</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mode must be supported, there may be a sync transaction between a POS Solution and the dedicated CR* POS application. This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6</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NOTE: the CR* POS’ interactions with the CR*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may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be managed via the Interoperability Layer.</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7" name="TextBox 36">
            <a:extLst>
              <a:ext uri="{FF2B5EF4-FFF2-40B4-BE49-F238E27FC236}">
                <a16:creationId xmlns:a16="http://schemas.microsoft.com/office/drawing/2014/main" id="{0EE4393B-5183-EC35-54DE-2405CC8A23E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9" name="TextBox 38">
            <a:extLst>
              <a:ext uri="{FF2B5EF4-FFF2-40B4-BE49-F238E27FC236}">
                <a16:creationId xmlns:a16="http://schemas.microsoft.com/office/drawing/2014/main" id="{FBD1C911-FB69-8607-08CF-5C0F3708C46A}"/>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2158710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4151242" y="3873964"/>
            <a:ext cx="283638" cy="130165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3905276" y="2895347"/>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9660962" y="1453087"/>
            <a:ext cx="4368218" cy="313457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Query for a Client Demographic Record.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As part of its normative behaviour, a</a:t>
            </a: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digital health POS will need to be able to query the HIE for a client demographic record. The HIE’s FHIR Server, playing the role of a Client Registry, will need to be able to respond with the relevant record(s). This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7</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2" name="TextBox 31">
            <a:extLst>
              <a:ext uri="{FF2B5EF4-FFF2-40B4-BE49-F238E27FC236}">
                <a16:creationId xmlns:a16="http://schemas.microsoft.com/office/drawing/2014/main" id="{0B893182-7BE9-AF35-83EF-CF4805764A2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45C3A0DB-585D-81A9-1920-4902234560B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2028115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accent5">
                    <a:lumMod val="60000"/>
                    <a:lumOff val="40000"/>
                  </a:schemeClr>
                </a:solidFill>
                <a:highlight>
                  <a:srgbClr val="FFFF00"/>
                </a:highlight>
              </a:rPr>
              <a:t>EMR</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3"/>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accent5">
                    <a:lumMod val="60000"/>
                    <a:lumOff val="40000"/>
                  </a:schemeClr>
                </a:solidFill>
              </a:rPr>
              <a:t>PHR</a:t>
            </a:r>
          </a:p>
        </p:txBody>
      </p:sp>
      <p:pic>
        <p:nvPicPr>
          <p:cNvPr id="16" name="Picture 15">
            <a:extLst>
              <a:ext uri="{FF2B5EF4-FFF2-40B4-BE49-F238E27FC236}">
                <a16:creationId xmlns:a16="http://schemas.microsoft.com/office/drawing/2014/main" id="{684539EE-6F8D-3710-A2E1-A4FF8DDDCDE9}"/>
              </a:ext>
            </a:extLst>
          </p:cNvPr>
          <p:cNvPicPr>
            <a:picLocks noChangeAspect="1"/>
          </p:cNvPicPr>
          <p:nvPr/>
        </p:nvPicPr>
        <p:blipFill>
          <a:blip r:embed="rId6"/>
          <a:stretch>
            <a:fillRect/>
          </a:stretch>
        </p:blipFill>
        <p:spPr>
          <a:xfrm>
            <a:off x="2155344" y="2489876"/>
            <a:ext cx="874775" cy="1430426"/>
          </a:xfrm>
          <a:prstGeom prst="rect">
            <a:avLst/>
          </a:prstGeom>
        </p:spPr>
      </p:pic>
      <p:cxnSp>
        <p:nvCxnSpPr>
          <p:cNvPr id="6" name="Connector: Elbow 5">
            <a:extLst>
              <a:ext uri="{FF2B5EF4-FFF2-40B4-BE49-F238E27FC236}">
                <a16:creationId xmlns:a16="http://schemas.microsoft.com/office/drawing/2014/main" id="{6C8F01EA-D8F5-C417-9B18-1D32D06675D2}"/>
              </a:ext>
            </a:extLst>
          </p:cNvPr>
          <p:cNvCxnSpPr>
            <a:cxnSpLocks/>
            <a:stCxn id="15" idx="3"/>
            <a:endCxn id="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13671" y="1763178"/>
            <a:ext cx="645627" cy="369318"/>
          </a:xfrm>
          <a:prstGeom prst="bentConnector4">
            <a:avLst>
              <a:gd name="adj1" fmla="val 42471"/>
              <a:gd name="adj2" fmla="val 96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30" name="Flowchart: Document 29">
            <a:extLst>
              <a:ext uri="{FF2B5EF4-FFF2-40B4-BE49-F238E27FC236}">
                <a16:creationId xmlns:a16="http://schemas.microsoft.com/office/drawing/2014/main" id="{34225083-3656-037E-1533-EFA2C4867811}"/>
              </a:ext>
            </a:extLst>
          </p:cNvPr>
          <p:cNvSpPr/>
          <p:nvPr/>
        </p:nvSpPr>
        <p:spPr>
          <a:xfrm>
            <a:off x="5081134" y="3008290"/>
            <a:ext cx="307794" cy="253145"/>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TextBox 30">
            <a:extLst>
              <a:ext uri="{FF2B5EF4-FFF2-40B4-BE49-F238E27FC236}">
                <a16:creationId xmlns:a16="http://schemas.microsoft.com/office/drawing/2014/main" id="{E72A2ED9-B488-4CBE-AD05-28EB5F4807A5}"/>
              </a:ext>
            </a:extLst>
          </p:cNvPr>
          <p:cNvSpPr txBox="1"/>
          <p:nvPr/>
        </p:nvSpPr>
        <p:spPr>
          <a:xfrm>
            <a:off x="5361496" y="2925461"/>
            <a:ext cx="3203441" cy="400110"/>
          </a:xfrm>
          <a:prstGeom prst="rect">
            <a:avLst/>
          </a:prstGeom>
          <a:noFill/>
        </p:spPr>
        <p:txBody>
          <a:bodyPr wrap="none" rtlCol="0">
            <a:spAutoFit/>
          </a:bodyPr>
          <a:lstStyle/>
          <a:p>
            <a:r>
              <a:rPr lang="en-CA" sz="2000" b="1" dirty="0"/>
              <a:t>Amar’s Demographic Record</a:t>
            </a:r>
          </a:p>
        </p:txBody>
      </p:sp>
      <p:sp>
        <p:nvSpPr>
          <p:cNvPr id="5" name="TextBox 4">
            <a:extLst>
              <a:ext uri="{FF2B5EF4-FFF2-40B4-BE49-F238E27FC236}">
                <a16:creationId xmlns:a16="http://schemas.microsoft.com/office/drawing/2014/main" id="{C0CE8C4B-646A-AC8F-199D-DD5ECF94BB0D}"/>
              </a:ext>
            </a:extLst>
          </p:cNvPr>
          <p:cNvSpPr txBox="1"/>
          <p:nvPr/>
        </p:nvSpPr>
        <p:spPr>
          <a:xfrm>
            <a:off x="10267528" y="802432"/>
            <a:ext cx="4104456" cy="2554545"/>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doctor uses her cloud-hosted electronic medical records (EMR) solution to retrieve Amar’s demographic record from the national HIE. </a:t>
            </a:r>
          </a:p>
          <a:p>
            <a:pPr algn="l"/>
            <a:r>
              <a:rPr lang="en-CA" sz="2000" b="1" dirty="0">
                <a:latin typeface="Courier New" panose="02070309020205020404" pitchFamily="49" charset="0"/>
                <a:cs typeface="Courier New" panose="02070309020205020404" pitchFamily="49" charset="0"/>
              </a:rPr>
              <a:t>She updates the record with Amar’s new phone #.</a:t>
            </a:r>
          </a:p>
        </p:txBody>
      </p:sp>
      <p:sp>
        <p:nvSpPr>
          <p:cNvPr id="7" name="TextBox 6">
            <a:extLst>
              <a:ext uri="{FF2B5EF4-FFF2-40B4-BE49-F238E27FC236}">
                <a16:creationId xmlns:a16="http://schemas.microsoft.com/office/drawing/2014/main" id="{DE009CFD-B582-4E1D-A185-EB3B179469DD}"/>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8" name="TextBox 7">
            <a:extLst>
              <a:ext uri="{FF2B5EF4-FFF2-40B4-BE49-F238E27FC236}">
                <a16:creationId xmlns:a16="http://schemas.microsoft.com/office/drawing/2014/main" id="{0A6B01E7-5B80-F0A4-0312-2022ED46A928}"/>
              </a:ext>
            </a:extLst>
          </p:cNvPr>
          <p:cNvSpPr txBox="1"/>
          <p:nvPr/>
        </p:nvSpPr>
        <p:spPr>
          <a:xfrm>
            <a:off x="716168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10" name="TextBox 9">
            <a:extLst>
              <a:ext uri="{FF2B5EF4-FFF2-40B4-BE49-F238E27FC236}">
                <a16:creationId xmlns:a16="http://schemas.microsoft.com/office/drawing/2014/main" id="{8DBCB379-A850-6B5A-9CB6-D80FC8165DBB}"/>
              </a:ext>
            </a:extLst>
          </p:cNvPr>
          <p:cNvSpPr txBox="1"/>
          <p:nvPr/>
        </p:nvSpPr>
        <p:spPr>
          <a:xfrm>
            <a:off x="6880296" y="1027839"/>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7" name="TextBox 16">
            <a:extLst>
              <a:ext uri="{FF2B5EF4-FFF2-40B4-BE49-F238E27FC236}">
                <a16:creationId xmlns:a16="http://schemas.microsoft.com/office/drawing/2014/main" id="{13A1520F-30EE-F92A-E4A9-2E9C93BD345E}"/>
              </a:ext>
            </a:extLst>
          </p:cNvPr>
          <p:cNvSpPr txBox="1"/>
          <p:nvPr/>
        </p:nvSpPr>
        <p:spPr>
          <a:xfrm>
            <a:off x="1405769" y="4904030"/>
            <a:ext cx="5058501" cy="1200329"/>
          </a:xfrm>
          <a:prstGeom prst="rect">
            <a:avLst/>
          </a:prstGeom>
          <a:noFill/>
        </p:spPr>
        <p:txBody>
          <a:bodyPr wrap="none" rtlCol="0">
            <a:spAutoFit/>
          </a:bodyPr>
          <a:lstStyle/>
          <a:p>
            <a:pPr algn="l"/>
            <a:r>
              <a:rPr lang="en-CA" sz="2400" dirty="0">
                <a:solidFill>
                  <a:schemeClr val="tx2"/>
                </a:solidFill>
                <a:highlight>
                  <a:srgbClr val="FFFF00"/>
                </a:highlight>
              </a:rPr>
              <a:t>(7)</a:t>
            </a:r>
            <a:r>
              <a:rPr lang="en-CA" sz="2400" dirty="0">
                <a:solidFill>
                  <a:schemeClr val="tx2"/>
                </a:solidFill>
              </a:rPr>
              <a:t> Retrieve a demographic record (CR)</a:t>
            </a:r>
          </a:p>
          <a:p>
            <a:pPr algn="l"/>
            <a:r>
              <a:rPr lang="en-CA" sz="2400" dirty="0">
                <a:solidFill>
                  <a:schemeClr val="tx2"/>
                </a:solidFill>
                <a:highlight>
                  <a:srgbClr val="FFFF00"/>
                </a:highlight>
              </a:rPr>
              <a:t>(4)</a:t>
            </a:r>
            <a:r>
              <a:rPr lang="en-CA" sz="2400" dirty="0">
                <a:solidFill>
                  <a:schemeClr val="tx2"/>
                </a:solidFill>
              </a:rPr>
              <a:t> Update a demographic record (CR*)</a:t>
            </a:r>
          </a:p>
          <a:p>
            <a:pPr algn="l"/>
            <a:r>
              <a:rPr lang="en-CA" sz="2400" dirty="0">
                <a:solidFill>
                  <a:schemeClr val="tx2"/>
                </a:solidFill>
                <a:highlight>
                  <a:srgbClr val="FFFF00"/>
                </a:highlight>
              </a:rPr>
              <a:t>(5)</a:t>
            </a:r>
            <a:r>
              <a:rPr lang="en-CA" sz="2400" dirty="0">
                <a:solidFill>
                  <a:schemeClr val="tx2"/>
                </a:solidFill>
              </a:rPr>
              <a:t> Persist content from CR* -&gt; CR</a:t>
            </a:r>
          </a:p>
        </p:txBody>
      </p:sp>
      <p:pic>
        <p:nvPicPr>
          <p:cNvPr id="21" name="Picture 20" descr="A close-up of a network&#10;&#10;Description automatically generated">
            <a:extLst>
              <a:ext uri="{FF2B5EF4-FFF2-40B4-BE49-F238E27FC236}">
                <a16:creationId xmlns:a16="http://schemas.microsoft.com/office/drawing/2014/main" id="{2DCD9535-B2AE-61EB-0757-9781B4E57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240" y="4021647"/>
            <a:ext cx="4762500" cy="3571875"/>
          </a:xfrm>
          <a:prstGeom prst="rect">
            <a:avLst/>
          </a:prstGeom>
        </p:spPr>
      </p:pic>
    </p:spTree>
    <p:extLst>
      <p:ext uri="{BB962C8B-B14F-4D97-AF65-F5344CB8AC3E}">
        <p14:creationId xmlns:p14="http://schemas.microsoft.com/office/powerpoint/2010/main" val="199740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3B2A4D8-6E51-27B9-9543-32AC4ED4BC95}"/>
              </a:ext>
            </a:extLst>
          </p:cNvPr>
          <p:cNvPicPr>
            <a:picLocks noChangeAspect="1"/>
          </p:cNvPicPr>
          <p:nvPr/>
        </p:nvPicPr>
        <p:blipFill>
          <a:blip r:embed="rId2"/>
          <a:stretch>
            <a:fillRect/>
          </a:stretch>
        </p:blipFill>
        <p:spPr>
          <a:xfrm flipH="1">
            <a:off x="3587856" y="2139031"/>
            <a:ext cx="1784354" cy="2855381"/>
          </a:xfrm>
          <a:prstGeom prst="rect">
            <a:avLst/>
          </a:prstGeom>
        </p:spPr>
      </p:pic>
      <p:sp>
        <p:nvSpPr>
          <p:cNvPr id="31" name="TextBox 30">
            <a:extLst>
              <a:ext uri="{FF2B5EF4-FFF2-40B4-BE49-F238E27FC236}">
                <a16:creationId xmlns:a16="http://schemas.microsoft.com/office/drawing/2014/main" id="{7940D275-560D-3FF4-8A5A-C2A4F5AEC04D}"/>
              </a:ext>
            </a:extLst>
          </p:cNvPr>
          <p:cNvSpPr txBox="1"/>
          <p:nvPr/>
        </p:nvSpPr>
        <p:spPr>
          <a:xfrm>
            <a:off x="5925396" y="3084162"/>
            <a:ext cx="2863284" cy="707886"/>
          </a:xfrm>
          <a:prstGeom prst="rect">
            <a:avLst/>
          </a:prstGeom>
          <a:noFill/>
        </p:spPr>
        <p:txBody>
          <a:bodyPr wrap="none" rtlCol="0">
            <a:spAutoFit/>
          </a:bodyPr>
          <a:lstStyle/>
          <a:p>
            <a:pPr algn="l"/>
            <a:r>
              <a:rPr lang="en-CA" sz="4000" dirty="0"/>
              <a:t>This is </a:t>
            </a:r>
            <a:r>
              <a:rPr lang="en-CA" sz="4000" b="1" dirty="0"/>
              <a:t>Amar</a:t>
            </a:r>
            <a:r>
              <a:rPr lang="en-CA" sz="4000" dirty="0"/>
              <a:t>.</a:t>
            </a:r>
          </a:p>
        </p:txBody>
      </p:sp>
      <p:sp>
        <p:nvSpPr>
          <p:cNvPr id="2" name="TextBox 1">
            <a:extLst>
              <a:ext uri="{FF2B5EF4-FFF2-40B4-BE49-F238E27FC236}">
                <a16:creationId xmlns:a16="http://schemas.microsoft.com/office/drawing/2014/main" id="{4E6E344F-AB84-E521-55C8-EAD36D6AB6FD}"/>
              </a:ext>
            </a:extLst>
          </p:cNvPr>
          <p:cNvSpPr txBox="1"/>
          <p:nvPr/>
        </p:nvSpPr>
        <p:spPr>
          <a:xfrm>
            <a:off x="10123512" y="802432"/>
            <a:ext cx="4248472" cy="378565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is 36 years old. He lives with his wife and two small children in an apartment in the capital city.</a:t>
            </a:r>
          </a:p>
          <a:p>
            <a:pPr algn="l"/>
            <a:r>
              <a:rPr lang="en-CA" sz="2000" b="1" dirty="0">
                <a:latin typeface="Courier New" panose="02070309020205020404" pitchFamily="49" charset="0"/>
                <a:cs typeface="Courier New" panose="02070309020205020404" pitchFamily="49" charset="0"/>
              </a:rPr>
              <a:t>Amar is a heavy smoker and has been since he was a teenager. He is being treated for chronic pulmonary disease.</a:t>
            </a:r>
          </a:p>
          <a:p>
            <a:pPr algn="l"/>
            <a:r>
              <a:rPr lang="en-CA" sz="2000" b="1" dirty="0">
                <a:latin typeface="Courier New" panose="02070309020205020404" pitchFamily="49" charset="0"/>
                <a:cs typeface="Courier New" panose="02070309020205020404" pitchFamily="49" charset="0"/>
              </a:rPr>
              <a:t>Last month, Amar purchased his first smartphone. </a:t>
            </a:r>
          </a:p>
        </p:txBody>
      </p:sp>
    </p:spTree>
    <p:extLst>
      <p:ext uri="{BB962C8B-B14F-4D97-AF65-F5344CB8AC3E}">
        <p14:creationId xmlns:p14="http://schemas.microsoft.com/office/powerpoint/2010/main" val="33253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250" fill="hold"/>
                                        <p:tgtEl>
                                          <p:spTgt spid="30"/>
                                        </p:tgtEl>
                                        <p:attrNameLst>
                                          <p:attrName>ppt_x</p:attrName>
                                        </p:attrNameLst>
                                      </p:cBhvr>
                                      <p:tavLst>
                                        <p:tav tm="0">
                                          <p:val>
                                            <p:strVal val="0-#ppt_w/2"/>
                                          </p:val>
                                        </p:tav>
                                        <p:tav tm="100000">
                                          <p:val>
                                            <p:strVal val="#ppt_x"/>
                                          </p:val>
                                        </p:tav>
                                      </p:tavLst>
                                    </p:anim>
                                    <p:anim calcmode="lin" valueType="num">
                                      <p:cBhvr additive="base">
                                        <p:cTn id="8" dur="25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 fill="hold"/>
                                        <p:tgtEl>
                                          <p:spTgt spid="31"/>
                                        </p:tgtEl>
                                        <p:attrNameLst>
                                          <p:attrName>ppt_x</p:attrName>
                                        </p:attrNameLst>
                                      </p:cBhvr>
                                      <p:tavLst>
                                        <p:tav tm="0">
                                          <p:val>
                                            <p:strVal val="0-#ppt_w/2"/>
                                          </p:val>
                                        </p:tav>
                                        <p:tav tm="100000">
                                          <p:val>
                                            <p:strVal val="#ppt_x"/>
                                          </p:val>
                                        </p:tav>
                                      </p:tavLst>
                                    </p:anim>
                                    <p:anim calcmode="lin" valueType="num">
                                      <p:cBhvr additive="base">
                                        <p:cTn id="12" dur="2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0127906" y="3610744"/>
            <a:ext cx="283638" cy="156487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9798376" y="2735218"/>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614531" y="476096"/>
            <a:ext cx="4231901" cy="339995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Query for a Client’s Patient Summary.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As</a:t>
            </a: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part of its normative behaviour, at the beginning of an encounter, a digital health POS will need to be able to query for and ingest/parse a client’s (IPS) patient summary document. The HIE’s FHIR Server, playing the role of a Shared Health Record repository, will need to be able to respond to a POS request by returning a well-formed IPS. This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8</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2" name="TextBox 31">
            <a:extLst>
              <a:ext uri="{FF2B5EF4-FFF2-40B4-BE49-F238E27FC236}">
                <a16:creationId xmlns:a16="http://schemas.microsoft.com/office/drawing/2014/main" id="{8D92AE14-C1D0-C37D-D9ED-99E02A1FFC62}"/>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EF92AC12-1EAA-093E-8A7B-AA3A50998E2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440848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accent5">
                    <a:lumMod val="60000"/>
                    <a:lumOff val="40000"/>
                  </a:schemeClr>
                </a:solidFill>
                <a:highlight>
                  <a:srgbClr val="FFFF00"/>
                </a:highlight>
              </a:rPr>
              <a:t>EMR</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3"/>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accent5">
                    <a:lumMod val="60000"/>
                    <a:lumOff val="40000"/>
                  </a:schemeClr>
                </a:solidFill>
              </a:rPr>
              <a:t>PHR</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3"/>
            <a:endCxn id="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13671" y="1763178"/>
            <a:ext cx="645627" cy="369318"/>
          </a:xfrm>
          <a:prstGeom prst="bentConnector4">
            <a:avLst>
              <a:gd name="adj1" fmla="val 42471"/>
              <a:gd name="adj2" fmla="val 96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2769604" cy="400110"/>
          </a:xfrm>
          <a:prstGeom prst="rect">
            <a:avLst/>
          </a:prstGeom>
          <a:noFill/>
        </p:spPr>
        <p:txBody>
          <a:bodyPr wrap="none" rtlCol="0">
            <a:spAutoFit/>
          </a:bodyPr>
          <a:lstStyle/>
          <a:p>
            <a:r>
              <a:rPr lang="en-CA" sz="2000" b="1" dirty="0"/>
              <a:t>Amar’s Health Summary</a:t>
            </a:r>
          </a:p>
        </p:txBody>
      </p:sp>
      <p:pic>
        <p:nvPicPr>
          <p:cNvPr id="10" name="Picture 9">
            <a:extLst>
              <a:ext uri="{FF2B5EF4-FFF2-40B4-BE49-F238E27FC236}">
                <a16:creationId xmlns:a16="http://schemas.microsoft.com/office/drawing/2014/main" id="{D31F7E22-8537-CF16-8DA7-6C34F4EF3A3B}"/>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17" name="TextBox 16">
            <a:extLst>
              <a:ext uri="{FF2B5EF4-FFF2-40B4-BE49-F238E27FC236}">
                <a16:creationId xmlns:a16="http://schemas.microsoft.com/office/drawing/2014/main" id="{A0C0CD9C-68E0-9F2A-2D91-DEDF1E4FE99A}"/>
              </a:ext>
            </a:extLst>
          </p:cNvPr>
          <p:cNvSpPr txBox="1"/>
          <p:nvPr/>
        </p:nvSpPr>
        <p:spPr>
          <a:xfrm>
            <a:off x="10267528" y="802432"/>
            <a:ext cx="4104456" cy="1015663"/>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She retrieve’s Amar’s health summary record from the HIE.</a:t>
            </a:r>
          </a:p>
        </p:txBody>
      </p:sp>
      <p:sp>
        <p:nvSpPr>
          <p:cNvPr id="18" name="TextBox 17">
            <a:extLst>
              <a:ext uri="{FF2B5EF4-FFF2-40B4-BE49-F238E27FC236}">
                <a16:creationId xmlns:a16="http://schemas.microsoft.com/office/drawing/2014/main" id="{0FDCBA66-D56E-74B8-E5B9-DEBD29011617}"/>
              </a:ext>
            </a:extLst>
          </p:cNvPr>
          <p:cNvSpPr txBox="1"/>
          <p:nvPr/>
        </p:nvSpPr>
        <p:spPr>
          <a:xfrm>
            <a:off x="1405769" y="4904030"/>
            <a:ext cx="2455800" cy="461665"/>
          </a:xfrm>
          <a:prstGeom prst="rect">
            <a:avLst/>
          </a:prstGeom>
          <a:noFill/>
        </p:spPr>
        <p:txBody>
          <a:bodyPr wrap="none" rtlCol="0">
            <a:spAutoFit/>
          </a:bodyPr>
          <a:lstStyle/>
          <a:p>
            <a:pPr algn="l"/>
            <a:r>
              <a:rPr lang="en-CA" sz="2400" dirty="0">
                <a:solidFill>
                  <a:schemeClr val="tx2"/>
                </a:solidFill>
                <a:highlight>
                  <a:srgbClr val="FFFF00"/>
                </a:highlight>
              </a:rPr>
              <a:t>(8)</a:t>
            </a:r>
            <a:r>
              <a:rPr lang="en-CA" sz="2400" dirty="0">
                <a:solidFill>
                  <a:schemeClr val="tx2"/>
                </a:solidFill>
              </a:rPr>
              <a:t> Retrieve an IPS</a:t>
            </a:r>
          </a:p>
        </p:txBody>
      </p:sp>
      <p:sp>
        <p:nvSpPr>
          <p:cNvPr id="20" name="TextBox 19">
            <a:extLst>
              <a:ext uri="{FF2B5EF4-FFF2-40B4-BE49-F238E27FC236}">
                <a16:creationId xmlns:a16="http://schemas.microsoft.com/office/drawing/2014/main" id="{B163F8A0-76BD-6E1D-42E1-80EB33D623AF}"/>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pic>
        <p:nvPicPr>
          <p:cNvPr id="23" name="Picture 22" descr="A close-up of a network&#10;&#10;Description automatically generated">
            <a:extLst>
              <a:ext uri="{FF2B5EF4-FFF2-40B4-BE49-F238E27FC236}">
                <a16:creationId xmlns:a16="http://schemas.microsoft.com/office/drawing/2014/main" id="{D05C58D8-F37B-466E-451D-CDE42258D8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240" y="4021647"/>
            <a:ext cx="4762500" cy="3571875"/>
          </a:xfrm>
          <a:prstGeom prst="rect">
            <a:avLst/>
          </a:prstGeom>
        </p:spPr>
      </p:pic>
    </p:spTree>
    <p:extLst>
      <p:ext uri="{BB962C8B-B14F-4D97-AF65-F5344CB8AC3E}">
        <p14:creationId xmlns:p14="http://schemas.microsoft.com/office/powerpoint/2010/main" val="4210117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7" y="7177301"/>
            <a:ext cx="1757018" cy="24148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8780669" y="6858000"/>
            <a:ext cx="1356083" cy="83792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614531" y="476095"/>
            <a:ext cx="4557465" cy="58708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Execute Computable Care Guideline (CCG) Processing.</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is employed, during an encounter, to launch the processing of one or more CCGs. A POS solution provides a CCG Engine actor with the client’s current IPS using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and invokes a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$apply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operation using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17</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Relevant guideline-based care recommendations are returned from the CCG Engine actor and processed by the POS solution. Actions that operationalize the CCG-based recommendations (e.g. measure and record blood pressure, order medications, etc.) are reflected in the client’s real-time IPS. Over the course of the encounter, the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9-17</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pattern is repeated until no further recommendations are returned from the CCG Engine. </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6F8C08DA-572D-B34D-63E6-5E29C927F0C6}"/>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2" name="TextBox 31">
            <a:extLst>
              <a:ext uri="{FF2B5EF4-FFF2-40B4-BE49-F238E27FC236}">
                <a16:creationId xmlns:a16="http://schemas.microsoft.com/office/drawing/2014/main" id="{F653C7D4-7AEC-5945-4D6B-F1FEEB8A0F47}"/>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1699208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up of a network&#10;&#10;Description automatically generated">
            <a:extLst>
              <a:ext uri="{FF2B5EF4-FFF2-40B4-BE49-F238E27FC236}">
                <a16:creationId xmlns:a16="http://schemas.microsoft.com/office/drawing/2014/main" id="{10B6B248-FB3F-28EF-F5C3-31296F1B5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5240" y="4021647"/>
            <a:ext cx="4762500" cy="3571875"/>
          </a:xfrm>
          <a:prstGeom prst="rect">
            <a:avLst/>
          </a:prstGeom>
        </p:spPr>
      </p:pic>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accent5">
                    <a:lumMod val="60000"/>
                    <a:lumOff val="40000"/>
                  </a:schemeClr>
                </a:solidFill>
                <a:highlight>
                  <a:srgbClr val="FFFF00"/>
                </a:highlight>
              </a:rPr>
              <a:t>EMR</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4"/>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0877" y="2431565"/>
            <a:ext cx="914400" cy="914400"/>
          </a:xfrm>
          <a:prstGeom prst="rect">
            <a:avLst/>
          </a:prstGeom>
        </p:spPr>
      </p:pic>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accent5">
                    <a:lumMod val="60000"/>
                    <a:lumOff val="40000"/>
                  </a:schemeClr>
                </a:solidFill>
              </a:rPr>
              <a:t>PHR</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3"/>
            <a:endCxn id="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stCxn id="9" idx="1"/>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080523" cy="1323439"/>
          </a:xfrm>
          <a:prstGeom prst="rect">
            <a:avLst/>
          </a:prstGeom>
          <a:noFill/>
        </p:spPr>
        <p:txBody>
          <a:bodyPr wrap="none" rtlCol="0">
            <a:spAutoFit/>
          </a:bodyPr>
          <a:lstStyle/>
          <a:p>
            <a:r>
              <a:rPr lang="en-CA" sz="2000" b="1" dirty="0"/>
              <a:t>Observations:</a:t>
            </a:r>
          </a:p>
          <a:p>
            <a:r>
              <a:rPr lang="en-CA" sz="2000" dirty="0"/>
              <a:t>-BP (slightly elevated)</a:t>
            </a:r>
          </a:p>
          <a:p>
            <a:r>
              <a:rPr lang="en-CA" sz="2000" dirty="0"/>
              <a:t>-Weight (slightly increased)</a:t>
            </a:r>
          </a:p>
          <a:p>
            <a:r>
              <a:rPr lang="en-CA" sz="2000" dirty="0"/>
              <a:t>-Spirometry (</a:t>
            </a:r>
            <a:r>
              <a:rPr lang="en-CA" sz="2000" b="1" dirty="0">
                <a:solidFill>
                  <a:srgbClr val="C00000"/>
                </a:solidFill>
              </a:rPr>
              <a:t>worrying!</a:t>
            </a:r>
            <a:r>
              <a:rPr lang="en-CA" sz="2000" dirty="0"/>
              <a:t>)</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8"/>
          <a:stretch>
            <a:fillRect/>
          </a:stretch>
        </p:blipFill>
        <p:spPr>
          <a:xfrm>
            <a:off x="2015582" y="2488736"/>
            <a:ext cx="773714" cy="1430427"/>
          </a:xfrm>
          <a:prstGeom prst="rect">
            <a:avLst/>
          </a:prstGeom>
        </p:spPr>
      </p:pic>
      <p:sp>
        <p:nvSpPr>
          <p:cNvPr id="20" name="TextBox 19">
            <a:extLst>
              <a:ext uri="{FF2B5EF4-FFF2-40B4-BE49-F238E27FC236}">
                <a16:creationId xmlns:a16="http://schemas.microsoft.com/office/drawing/2014/main" id="{782DEBDA-0EA5-9731-C5CF-54651CD20817}"/>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Based on the care guidelines for Amar’s chronic pulmonary disease, the doctor records Amar’s vital signs. His lung capacity reading is concerning.</a:t>
            </a:r>
          </a:p>
        </p:txBody>
      </p:sp>
      <p:sp>
        <p:nvSpPr>
          <p:cNvPr id="5" name="TextBox 4">
            <a:extLst>
              <a:ext uri="{FF2B5EF4-FFF2-40B4-BE49-F238E27FC236}">
                <a16:creationId xmlns:a16="http://schemas.microsoft.com/office/drawing/2014/main" id="{C54BB573-442E-D0DD-987C-B730E8D0AC04}"/>
              </a:ext>
            </a:extLst>
          </p:cNvPr>
          <p:cNvSpPr txBox="1"/>
          <p:nvPr/>
        </p:nvSpPr>
        <p:spPr>
          <a:xfrm>
            <a:off x="1405769" y="4904030"/>
            <a:ext cx="4734822" cy="830997"/>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a:p>
            <a:pPr algn="l"/>
            <a:r>
              <a:rPr lang="en-CA" sz="2400" dirty="0">
                <a:solidFill>
                  <a:schemeClr val="tx2"/>
                </a:solidFill>
                <a:highlight>
                  <a:srgbClr val="FFFF00"/>
                </a:highlight>
              </a:rPr>
              <a:t>(17)</a:t>
            </a:r>
            <a:r>
              <a:rPr lang="en-CA" sz="2400" dirty="0">
                <a:solidFill>
                  <a:schemeClr val="tx2"/>
                </a:solidFill>
              </a:rPr>
              <a:t> “Apply” relevant care guidelines</a:t>
            </a:r>
          </a:p>
        </p:txBody>
      </p:sp>
      <p:sp>
        <p:nvSpPr>
          <p:cNvPr id="16" name="TextBox 15">
            <a:extLst>
              <a:ext uri="{FF2B5EF4-FFF2-40B4-BE49-F238E27FC236}">
                <a16:creationId xmlns:a16="http://schemas.microsoft.com/office/drawing/2014/main" id="{08A0E1D9-92B1-6ADE-9BA6-AB6960BF51AC}"/>
              </a:ext>
            </a:extLst>
          </p:cNvPr>
          <p:cNvSpPr txBox="1"/>
          <p:nvPr/>
        </p:nvSpPr>
        <p:spPr>
          <a:xfrm>
            <a:off x="4985772" y="2139502"/>
            <a:ext cx="652743" cy="276999"/>
          </a:xfrm>
          <a:prstGeom prst="rect">
            <a:avLst/>
          </a:prstGeom>
          <a:noFill/>
        </p:spPr>
        <p:txBody>
          <a:bodyPr wrap="none" rtlCol="0">
            <a:spAutoFit/>
          </a:bodyPr>
          <a:lstStyle/>
          <a:p>
            <a:pPr algn="l"/>
            <a:r>
              <a:rPr lang="en-CA" sz="1200" dirty="0">
                <a:solidFill>
                  <a:schemeClr val="tx2"/>
                </a:solidFill>
                <a:highlight>
                  <a:srgbClr val="FFFF00"/>
                </a:highlight>
              </a:rPr>
              <a:t>(9)-(17)</a:t>
            </a:r>
          </a:p>
        </p:txBody>
      </p:sp>
    </p:spTree>
    <p:extLst>
      <p:ext uri="{BB962C8B-B14F-4D97-AF65-F5344CB8AC3E}">
        <p14:creationId xmlns:p14="http://schemas.microsoft.com/office/powerpoint/2010/main" val="2839865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lose-up of a network&#10;&#10;Description automatically generated">
            <a:extLst>
              <a:ext uri="{FF2B5EF4-FFF2-40B4-BE49-F238E27FC236}">
                <a16:creationId xmlns:a16="http://schemas.microsoft.com/office/drawing/2014/main" id="{55F803F2-0130-8AD2-C23B-DF8148E9B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5240" y="4021647"/>
            <a:ext cx="4762500" cy="3571875"/>
          </a:xfrm>
          <a:prstGeom prst="rect">
            <a:avLst/>
          </a:prstGeom>
        </p:spPr>
      </p:pic>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accent5">
                    <a:lumMod val="60000"/>
                    <a:lumOff val="40000"/>
                  </a:schemeClr>
                </a:solidFill>
                <a:highlight>
                  <a:srgbClr val="FFFF00"/>
                </a:highlight>
              </a:rPr>
              <a:t>EMR</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4"/>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0877" y="2431565"/>
            <a:ext cx="914400" cy="914400"/>
          </a:xfrm>
          <a:prstGeom prst="rect">
            <a:avLst/>
          </a:prstGeom>
        </p:spPr>
      </p:pic>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accent5">
                    <a:lumMod val="60000"/>
                    <a:lumOff val="40000"/>
                  </a:schemeClr>
                </a:solidFill>
              </a:rPr>
              <a:t>PHR</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3"/>
            <a:endCxn id="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cxnSpLocks/>
            <a:stCxn id="9" idx="1"/>
            <a:endCxn id="15" idx="1"/>
          </p:cNvCxnSpPr>
          <p:nvPr/>
        </p:nvCxnSpPr>
        <p:spPr>
          <a:xfrm rot="10800000" flipV="1">
            <a:off x="4050878" y="2132495"/>
            <a:ext cx="2184403" cy="756269"/>
          </a:xfrm>
          <a:prstGeom prst="bentConnector3">
            <a:avLst>
              <a:gd name="adj1" fmla="val 110465"/>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4952574" cy="1323439"/>
          </a:xfrm>
          <a:prstGeom prst="rect">
            <a:avLst/>
          </a:prstGeom>
          <a:noFill/>
        </p:spPr>
        <p:txBody>
          <a:bodyPr wrap="none" rtlCol="0">
            <a:spAutoFit/>
          </a:bodyPr>
          <a:lstStyle/>
          <a:p>
            <a:r>
              <a:rPr lang="en-CA" sz="2000" b="1" dirty="0"/>
              <a:t>Orders:</a:t>
            </a:r>
          </a:p>
          <a:p>
            <a:r>
              <a:rPr lang="en-CA" sz="2000" dirty="0"/>
              <a:t>-Inhaler (changed prescription)</a:t>
            </a:r>
          </a:p>
          <a:p>
            <a:r>
              <a:rPr lang="en-CA" sz="2000" dirty="0"/>
              <a:t>-Lung Cancer Screening Test</a:t>
            </a:r>
          </a:p>
          <a:p>
            <a:r>
              <a:rPr lang="en-CA" sz="2000" dirty="0"/>
              <a:t>-Smoking Cessation Programme (</a:t>
            </a:r>
            <a:r>
              <a:rPr lang="en-CA" sz="2000" u="sng" dirty="0"/>
              <a:t>not</a:t>
            </a:r>
            <a:r>
              <a:rPr lang="en-CA" sz="2000" dirty="0"/>
              <a:t> ordered)</a:t>
            </a:r>
          </a:p>
        </p:txBody>
      </p:sp>
      <p:pic>
        <p:nvPicPr>
          <p:cNvPr id="7" name="Picture 6" descr="A group of black gears&#10;&#10;Description automatically generated">
            <a:extLst>
              <a:ext uri="{FF2B5EF4-FFF2-40B4-BE49-F238E27FC236}">
                <a16:creationId xmlns:a16="http://schemas.microsoft.com/office/drawing/2014/main" id="{4DC10E13-06D2-87A7-82CF-94782C0A161B}"/>
              </a:ext>
            </a:extLst>
          </p:cNvPr>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21171" y="1854022"/>
            <a:ext cx="773812" cy="645359"/>
          </a:xfrm>
          <a:prstGeom prst="rect">
            <a:avLst/>
          </a:prstGeom>
        </p:spPr>
      </p:pic>
      <p:sp>
        <p:nvSpPr>
          <p:cNvPr id="10" name="TextBox 9">
            <a:extLst>
              <a:ext uri="{FF2B5EF4-FFF2-40B4-BE49-F238E27FC236}">
                <a16:creationId xmlns:a16="http://schemas.microsoft.com/office/drawing/2014/main" id="{BCF34261-5DB1-0C3E-FB09-2B7C4685AEC3}"/>
              </a:ext>
            </a:extLst>
          </p:cNvPr>
          <p:cNvSpPr txBox="1"/>
          <p:nvPr/>
        </p:nvSpPr>
        <p:spPr>
          <a:xfrm>
            <a:off x="3852288" y="1206714"/>
            <a:ext cx="1311578" cy="707886"/>
          </a:xfrm>
          <a:prstGeom prst="rect">
            <a:avLst/>
          </a:prstGeom>
          <a:noFill/>
        </p:spPr>
        <p:txBody>
          <a:bodyPr wrap="none" rtlCol="0">
            <a:spAutoFit/>
          </a:bodyPr>
          <a:lstStyle/>
          <a:p>
            <a:pPr algn="ctr"/>
            <a:r>
              <a:rPr lang="en-CA" sz="2000" b="1" dirty="0">
                <a:solidFill>
                  <a:schemeClr val="accent5">
                    <a:lumMod val="75000"/>
                  </a:schemeClr>
                </a:solidFill>
              </a:rPr>
              <a:t>Care</a:t>
            </a:r>
          </a:p>
          <a:p>
            <a:pPr algn="ctr"/>
            <a:r>
              <a:rPr lang="en-CA" sz="2000" b="1" dirty="0">
                <a:solidFill>
                  <a:schemeClr val="accent5">
                    <a:lumMod val="75000"/>
                  </a:schemeClr>
                </a:solidFill>
              </a:rPr>
              <a:t>Guidelines</a:t>
            </a:r>
          </a:p>
        </p:txBody>
      </p:sp>
      <p:pic>
        <p:nvPicPr>
          <p:cNvPr id="19" name="Picture 18">
            <a:extLst>
              <a:ext uri="{FF2B5EF4-FFF2-40B4-BE49-F238E27FC236}">
                <a16:creationId xmlns:a16="http://schemas.microsoft.com/office/drawing/2014/main" id="{8CE74AE3-561A-7141-F6A9-59F583246269}"/>
              </a:ext>
            </a:extLst>
          </p:cNvPr>
          <p:cNvPicPr>
            <a:picLocks noChangeAspect="1"/>
          </p:cNvPicPr>
          <p:nvPr/>
        </p:nvPicPr>
        <p:blipFill>
          <a:blip r:embed="rId8"/>
          <a:stretch>
            <a:fillRect/>
          </a:stretch>
        </p:blipFill>
        <p:spPr>
          <a:xfrm>
            <a:off x="2015582" y="2488736"/>
            <a:ext cx="773714" cy="1430427"/>
          </a:xfrm>
          <a:prstGeom prst="rect">
            <a:avLst/>
          </a:prstGeom>
        </p:spPr>
      </p:pic>
      <p:sp>
        <p:nvSpPr>
          <p:cNvPr id="5" name="TextBox 4">
            <a:extLst>
              <a:ext uri="{FF2B5EF4-FFF2-40B4-BE49-F238E27FC236}">
                <a16:creationId xmlns:a16="http://schemas.microsoft.com/office/drawing/2014/main" id="{5A03E786-EBFD-52F0-72E1-F67E0BC9D2C6}"/>
              </a:ext>
            </a:extLst>
          </p:cNvPr>
          <p:cNvSpPr txBox="1"/>
          <p:nvPr/>
        </p:nvSpPr>
        <p:spPr>
          <a:xfrm>
            <a:off x="10267528" y="802432"/>
            <a:ext cx="4104456" cy="2862322"/>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Per the guidelines, Amar’s doctor changes the prescription for his inhaler. She also orders a Lung Cancer Screening Test for Amar. As has been the case in the past, Amar does </a:t>
            </a:r>
            <a:r>
              <a:rPr lang="en-CA" sz="2000" b="1" u="sng" dirty="0">
                <a:latin typeface="Courier New" panose="02070309020205020404" pitchFamily="49" charset="0"/>
                <a:cs typeface="Courier New" panose="02070309020205020404" pitchFamily="49" charset="0"/>
              </a:rPr>
              <a:t>not</a:t>
            </a:r>
            <a:r>
              <a:rPr lang="en-CA" sz="2000" b="1" dirty="0">
                <a:latin typeface="Courier New" panose="02070309020205020404" pitchFamily="49" charset="0"/>
                <a:cs typeface="Courier New" panose="02070309020205020404" pitchFamily="49" charset="0"/>
              </a:rPr>
              <a:t> agree to try to stop smoking.</a:t>
            </a:r>
          </a:p>
        </p:txBody>
      </p:sp>
      <p:sp>
        <p:nvSpPr>
          <p:cNvPr id="17" name="TextBox 16">
            <a:extLst>
              <a:ext uri="{FF2B5EF4-FFF2-40B4-BE49-F238E27FC236}">
                <a16:creationId xmlns:a16="http://schemas.microsoft.com/office/drawing/2014/main" id="{B746E55F-1B64-AC8F-AAD3-B3A622CD7C5B}"/>
              </a:ext>
            </a:extLst>
          </p:cNvPr>
          <p:cNvSpPr txBox="1"/>
          <p:nvPr/>
        </p:nvSpPr>
        <p:spPr>
          <a:xfrm>
            <a:off x="4985772" y="2139502"/>
            <a:ext cx="652743" cy="276999"/>
          </a:xfrm>
          <a:prstGeom prst="rect">
            <a:avLst/>
          </a:prstGeom>
          <a:noFill/>
        </p:spPr>
        <p:txBody>
          <a:bodyPr wrap="none" rtlCol="0">
            <a:spAutoFit/>
          </a:bodyPr>
          <a:lstStyle/>
          <a:p>
            <a:pPr algn="l"/>
            <a:r>
              <a:rPr lang="en-CA" sz="1200" dirty="0">
                <a:solidFill>
                  <a:schemeClr val="tx2"/>
                </a:solidFill>
                <a:highlight>
                  <a:srgbClr val="FFFF00"/>
                </a:highlight>
              </a:rPr>
              <a:t>(9)-(17)</a:t>
            </a:r>
          </a:p>
        </p:txBody>
      </p:sp>
      <p:sp>
        <p:nvSpPr>
          <p:cNvPr id="18" name="TextBox 17">
            <a:extLst>
              <a:ext uri="{FF2B5EF4-FFF2-40B4-BE49-F238E27FC236}">
                <a16:creationId xmlns:a16="http://schemas.microsoft.com/office/drawing/2014/main" id="{9DFFB5DD-81B3-0D3A-D11F-E5B5A8543E21}"/>
              </a:ext>
            </a:extLst>
          </p:cNvPr>
          <p:cNvSpPr txBox="1"/>
          <p:nvPr/>
        </p:nvSpPr>
        <p:spPr>
          <a:xfrm>
            <a:off x="1405769" y="4904030"/>
            <a:ext cx="4734822" cy="830997"/>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a:p>
            <a:pPr algn="l"/>
            <a:r>
              <a:rPr lang="en-CA" sz="2400" dirty="0">
                <a:solidFill>
                  <a:schemeClr val="tx2"/>
                </a:solidFill>
                <a:highlight>
                  <a:srgbClr val="FFFF00"/>
                </a:highlight>
              </a:rPr>
              <a:t>(17)</a:t>
            </a:r>
            <a:r>
              <a:rPr lang="en-CA" sz="2400" dirty="0">
                <a:solidFill>
                  <a:schemeClr val="tx2"/>
                </a:solidFill>
              </a:rPr>
              <a:t> “Apply” relevant care guidelines</a:t>
            </a:r>
          </a:p>
        </p:txBody>
      </p:sp>
    </p:spTree>
    <p:extLst>
      <p:ext uri="{BB962C8B-B14F-4D97-AF65-F5344CB8AC3E}">
        <p14:creationId xmlns:p14="http://schemas.microsoft.com/office/powerpoint/2010/main" val="268663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10127906" y="3610744"/>
            <a:ext cx="283638" cy="156487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9798376" y="2735218"/>
            <a:ext cx="852052" cy="100221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614531" y="476096"/>
            <a:ext cx="4231901" cy="339995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Submit a Client’s Patient Summary.</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 part of its normative behaviour, at the end of an encounter, a POS must be able to submit a well-formed IPS to the HIE that includes the details of the encounter including any forward-looking orders or follow-up. The HIE’s FHIR Server, playing the role of a Shared Health Record repository, must ingest/parse the inbound IPS and persist it. This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2" name="TextBox 31">
            <a:extLst>
              <a:ext uri="{FF2B5EF4-FFF2-40B4-BE49-F238E27FC236}">
                <a16:creationId xmlns:a16="http://schemas.microsoft.com/office/drawing/2014/main" id="{FF6F813B-3502-8A63-C287-EA87AE49336D}"/>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8B990EA6-4FA8-0FCB-92A5-A2C6D21FFE3C}"/>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481444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A6875405-79F2-55C1-8CA7-9D8EB6FB0BC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Cylinder 2">
            <a:extLst>
              <a:ext uri="{FF2B5EF4-FFF2-40B4-BE49-F238E27FC236}">
                <a16:creationId xmlns:a16="http://schemas.microsoft.com/office/drawing/2014/main" id="{48B1A0CF-73F1-5C99-2554-7D2A3D695428}"/>
              </a:ext>
            </a:extLst>
          </p:cNvPr>
          <p:cNvSpPr/>
          <p:nvPr/>
        </p:nvSpPr>
        <p:spPr>
          <a:xfrm rot="5400000">
            <a:off x="7462078" y="-62234"/>
            <a:ext cx="194439" cy="3456384"/>
          </a:xfrm>
          <a:prstGeom prst="can">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54CD6359-88D1-25DA-11D9-A7A5CAD63A7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00481" y="636078"/>
            <a:ext cx="917632" cy="917632"/>
          </a:xfrm>
          <a:prstGeom prst="rect">
            <a:avLst/>
          </a:prstGeom>
        </p:spPr>
      </p:pic>
      <p:sp>
        <p:nvSpPr>
          <p:cNvPr id="9" name="TextBox 8">
            <a:extLst>
              <a:ext uri="{FF2B5EF4-FFF2-40B4-BE49-F238E27FC236}">
                <a16:creationId xmlns:a16="http://schemas.microsoft.com/office/drawing/2014/main" id="{AC2F21B5-94A7-1312-B8EE-ECCE157CE0AC}"/>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accent5">
                    <a:lumMod val="60000"/>
                    <a:lumOff val="40000"/>
                  </a:schemeClr>
                </a:solidFill>
                <a:highlight>
                  <a:srgbClr val="FFFF00"/>
                </a:highlight>
              </a:rPr>
              <a:t>EMR</a:t>
            </a:r>
          </a:p>
        </p:txBody>
      </p:sp>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3"/>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0877" y="2431565"/>
            <a:ext cx="914400" cy="914400"/>
          </a:xfrm>
          <a:prstGeom prst="rect">
            <a:avLst/>
          </a:prstGeom>
        </p:spPr>
      </p:pic>
      <p:sp>
        <p:nvSpPr>
          <p:cNvPr id="14" name="TextBox 13">
            <a:extLst>
              <a:ext uri="{FF2B5EF4-FFF2-40B4-BE49-F238E27FC236}">
                <a16:creationId xmlns:a16="http://schemas.microsoft.com/office/drawing/2014/main" id="{73CFE0A8-6D84-3404-E61F-9A8855FCCB12}"/>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accent5">
                    <a:lumMod val="60000"/>
                    <a:lumOff val="40000"/>
                  </a:schemeClr>
                </a:solidFill>
              </a:rPr>
              <a:t>PHR</a:t>
            </a:r>
          </a:p>
        </p:txBody>
      </p:sp>
      <p:cxnSp>
        <p:nvCxnSpPr>
          <p:cNvPr id="6" name="Connector: Elbow 5">
            <a:extLst>
              <a:ext uri="{FF2B5EF4-FFF2-40B4-BE49-F238E27FC236}">
                <a16:creationId xmlns:a16="http://schemas.microsoft.com/office/drawing/2014/main" id="{6C8F01EA-D8F5-C417-9B18-1D32D06675D2}"/>
              </a:ext>
            </a:extLst>
          </p:cNvPr>
          <p:cNvCxnSpPr>
            <a:cxnSpLocks/>
            <a:stCxn id="15" idx="3"/>
            <a:endCxn id="9" idx="2"/>
          </p:cNvCxnSpPr>
          <p:nvPr/>
        </p:nvCxnSpPr>
        <p:spPr>
          <a:xfrm flipV="1">
            <a:off x="4965277" y="2332551"/>
            <a:ext cx="1609199" cy="556214"/>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058EC508-E100-2589-E51B-A208388B957A}"/>
              </a:ext>
            </a:extLst>
          </p:cNvPr>
          <p:cNvCxnSpPr>
            <a:stCxn id="9" idx="3"/>
            <a:endCxn id="3" idx="4"/>
          </p:cNvCxnSpPr>
          <p:nvPr/>
        </p:nvCxnSpPr>
        <p:spPr>
          <a:xfrm flipV="1">
            <a:off x="6913671" y="1763178"/>
            <a:ext cx="645627" cy="369318"/>
          </a:xfrm>
          <a:prstGeom prst="bentConnector4">
            <a:avLst>
              <a:gd name="adj1" fmla="val 42471"/>
              <a:gd name="adj2" fmla="val 96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9EBF65-FD4A-247E-D529-73CB9E63C2C4}"/>
              </a:ext>
            </a:extLst>
          </p:cNvPr>
          <p:cNvSpPr txBox="1"/>
          <p:nvPr/>
        </p:nvSpPr>
        <p:spPr>
          <a:xfrm>
            <a:off x="4969027" y="2485316"/>
            <a:ext cx="543739" cy="400110"/>
          </a:xfrm>
          <a:prstGeom prst="rect">
            <a:avLst/>
          </a:prstGeom>
          <a:noFill/>
        </p:spPr>
        <p:txBody>
          <a:bodyPr wrap="none" rtlCol="0">
            <a:spAutoFit/>
          </a:bodyPr>
          <a:lstStyle/>
          <a:p>
            <a:pPr algn="l"/>
            <a:r>
              <a:rPr lang="en-CA" sz="2000" b="1" dirty="0"/>
              <a:t>ID#</a:t>
            </a:r>
          </a:p>
        </p:txBody>
      </p:sp>
      <p:sp>
        <p:nvSpPr>
          <p:cNvPr id="5" name="Flowchart: Multidocument 4">
            <a:extLst>
              <a:ext uri="{FF2B5EF4-FFF2-40B4-BE49-F238E27FC236}">
                <a16:creationId xmlns:a16="http://schemas.microsoft.com/office/drawing/2014/main" id="{20452565-24A6-FBCF-3C7E-341D439B596B}"/>
              </a:ext>
            </a:extLst>
          </p:cNvPr>
          <p:cNvSpPr/>
          <p:nvPr/>
        </p:nvSpPr>
        <p:spPr>
          <a:xfrm>
            <a:off x="5002718" y="2997986"/>
            <a:ext cx="392948" cy="386885"/>
          </a:xfrm>
          <a:prstGeom prst="flowChartMulti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B35516CD-6674-2F7A-4267-C04E09789529}"/>
              </a:ext>
            </a:extLst>
          </p:cNvPr>
          <p:cNvSpPr txBox="1"/>
          <p:nvPr/>
        </p:nvSpPr>
        <p:spPr>
          <a:xfrm>
            <a:off x="5361496" y="2925461"/>
            <a:ext cx="3913444" cy="400110"/>
          </a:xfrm>
          <a:prstGeom prst="rect">
            <a:avLst/>
          </a:prstGeom>
          <a:noFill/>
        </p:spPr>
        <p:txBody>
          <a:bodyPr wrap="none" rtlCol="0">
            <a:spAutoFit/>
          </a:bodyPr>
          <a:lstStyle/>
          <a:p>
            <a:r>
              <a:rPr lang="en-CA" sz="2000" b="1" dirty="0"/>
              <a:t>Amar’s [Updated] Health Summary</a:t>
            </a:r>
          </a:p>
        </p:txBody>
      </p:sp>
      <p:pic>
        <p:nvPicPr>
          <p:cNvPr id="10" name="Picture 9">
            <a:extLst>
              <a:ext uri="{FF2B5EF4-FFF2-40B4-BE49-F238E27FC236}">
                <a16:creationId xmlns:a16="http://schemas.microsoft.com/office/drawing/2014/main" id="{D31F7E22-8537-CF16-8DA7-6C34F4EF3A3B}"/>
              </a:ext>
            </a:extLst>
          </p:cNvPr>
          <p:cNvPicPr>
            <a:picLocks noChangeAspect="1"/>
          </p:cNvPicPr>
          <p:nvPr/>
        </p:nvPicPr>
        <p:blipFill>
          <a:blip r:embed="rId6"/>
          <a:stretch>
            <a:fillRect/>
          </a:stretch>
        </p:blipFill>
        <p:spPr>
          <a:xfrm>
            <a:off x="2015582" y="2488736"/>
            <a:ext cx="773714" cy="1430427"/>
          </a:xfrm>
          <a:prstGeom prst="rect">
            <a:avLst/>
          </a:prstGeom>
        </p:spPr>
      </p:pic>
      <p:sp>
        <p:nvSpPr>
          <p:cNvPr id="18" name="TextBox 17">
            <a:extLst>
              <a:ext uri="{FF2B5EF4-FFF2-40B4-BE49-F238E27FC236}">
                <a16:creationId xmlns:a16="http://schemas.microsoft.com/office/drawing/2014/main" id="{0FDCBA66-D56E-74B8-E5B9-DEBD29011617}"/>
              </a:ext>
            </a:extLst>
          </p:cNvPr>
          <p:cNvSpPr txBox="1"/>
          <p:nvPr/>
        </p:nvSpPr>
        <p:spPr>
          <a:xfrm>
            <a:off x="1405769" y="4904030"/>
            <a:ext cx="2302233" cy="461665"/>
          </a:xfrm>
          <a:prstGeom prst="rect">
            <a:avLst/>
          </a:prstGeom>
          <a:noFill/>
        </p:spPr>
        <p:txBody>
          <a:bodyPr wrap="none" rtlCol="0">
            <a:spAutoFit/>
          </a:bodyPr>
          <a:lstStyle/>
          <a:p>
            <a:pPr algn="l"/>
            <a:r>
              <a:rPr lang="en-CA" sz="2400" dirty="0">
                <a:solidFill>
                  <a:schemeClr val="tx2"/>
                </a:solidFill>
                <a:highlight>
                  <a:srgbClr val="FFFF00"/>
                </a:highlight>
              </a:rPr>
              <a:t>(9)</a:t>
            </a:r>
            <a:r>
              <a:rPr lang="en-CA" sz="2400" dirty="0">
                <a:solidFill>
                  <a:schemeClr val="tx2"/>
                </a:solidFill>
              </a:rPr>
              <a:t> Submit an IPS</a:t>
            </a:r>
          </a:p>
        </p:txBody>
      </p:sp>
      <p:sp>
        <p:nvSpPr>
          <p:cNvPr id="20" name="TextBox 19">
            <a:extLst>
              <a:ext uri="{FF2B5EF4-FFF2-40B4-BE49-F238E27FC236}">
                <a16:creationId xmlns:a16="http://schemas.microsoft.com/office/drawing/2014/main" id="{B163F8A0-76BD-6E1D-42E1-80EB33D623AF}"/>
              </a:ext>
            </a:extLst>
          </p:cNvPr>
          <p:cNvSpPr txBox="1"/>
          <p:nvPr/>
        </p:nvSpPr>
        <p:spPr>
          <a:xfrm>
            <a:off x="6933802" y="2165059"/>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pic>
        <p:nvPicPr>
          <p:cNvPr id="7" name="Picture 6" descr="A close-up of a network&#10;&#10;Description automatically generated">
            <a:extLst>
              <a:ext uri="{FF2B5EF4-FFF2-40B4-BE49-F238E27FC236}">
                <a16:creationId xmlns:a16="http://schemas.microsoft.com/office/drawing/2014/main" id="{C28D355A-AE62-36C6-3668-12395D9EEC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240" y="4021647"/>
            <a:ext cx="4762500" cy="3571875"/>
          </a:xfrm>
          <a:prstGeom prst="rect">
            <a:avLst/>
          </a:prstGeom>
        </p:spPr>
      </p:pic>
      <p:sp>
        <p:nvSpPr>
          <p:cNvPr id="16" name="TextBox 15">
            <a:extLst>
              <a:ext uri="{FF2B5EF4-FFF2-40B4-BE49-F238E27FC236}">
                <a16:creationId xmlns:a16="http://schemas.microsoft.com/office/drawing/2014/main" id="{5A0C5FFF-F310-422D-FDC2-54442E419B48}"/>
              </a:ext>
            </a:extLst>
          </p:cNvPr>
          <p:cNvSpPr txBox="1"/>
          <p:nvPr/>
        </p:nvSpPr>
        <p:spPr>
          <a:xfrm>
            <a:off x="10267528" y="802432"/>
            <a:ext cx="4104456" cy="224676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Amar’s health summary is updated with today’s observations, his ePrescription, and his diagnostic test order. The updated summary is saved to the HIE.</a:t>
            </a:r>
          </a:p>
        </p:txBody>
      </p:sp>
    </p:spTree>
    <p:extLst>
      <p:ext uri="{BB962C8B-B14F-4D97-AF65-F5344CB8AC3E}">
        <p14:creationId xmlns:p14="http://schemas.microsoft.com/office/powerpoint/2010/main" val="10584713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4959012" y="2429115"/>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5350984" y="338824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Rounded Corners 31">
            <a:extLst>
              <a:ext uri="{FF2B5EF4-FFF2-40B4-BE49-F238E27FC236}">
                <a16:creationId xmlns:a16="http://schemas.microsoft.com/office/drawing/2014/main" id="{04A166F2-A735-050F-F390-54E37B465387}"/>
              </a:ext>
            </a:extLst>
          </p:cNvPr>
          <p:cNvSpPr/>
          <p:nvPr/>
        </p:nvSpPr>
        <p:spPr>
          <a:xfrm>
            <a:off x="7866569" y="3452380"/>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7" name="Rectangle: Rounded Corners 36">
            <a:extLst>
              <a:ext uri="{FF2B5EF4-FFF2-40B4-BE49-F238E27FC236}">
                <a16:creationId xmlns:a16="http://schemas.microsoft.com/office/drawing/2014/main" id="{4570DE07-D446-F508-EAF0-9F2387C11FD9}"/>
              </a:ext>
            </a:extLst>
          </p:cNvPr>
          <p:cNvSpPr/>
          <p:nvPr/>
        </p:nvSpPr>
        <p:spPr>
          <a:xfrm>
            <a:off x="8942114" y="336110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FC37F345-2C4C-E244-AC04-BA070CFEA5DE}"/>
              </a:ext>
            </a:extLst>
          </p:cNvPr>
          <p:cNvSpPr/>
          <p:nvPr/>
        </p:nvSpPr>
        <p:spPr>
          <a:xfrm>
            <a:off x="6815538" y="3452380"/>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F1961966-3978-D544-C0A4-B1388296455E}"/>
              </a:ext>
            </a:extLst>
          </p:cNvPr>
          <p:cNvSpPr/>
          <p:nvPr/>
        </p:nvSpPr>
        <p:spPr>
          <a:xfrm>
            <a:off x="6355120" y="2611673"/>
            <a:ext cx="3182318" cy="112575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1062069" y="1046936"/>
            <a:ext cx="3148653" cy="51521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Query for Interlinked Registry Content</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 part of routine processes, a POS may need to query the HIE for information related to facilities, organizations, health workers, available services, and/or the relationships between these. The HIE’s FHIR Server, playing the role of an Interlinked Registry (ILR), will respond to the query and return the relevant content. Such a query against the interlinked registry is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10</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42" name="TextBox 41">
            <a:extLst>
              <a:ext uri="{FF2B5EF4-FFF2-40B4-BE49-F238E27FC236}">
                <a16:creationId xmlns:a16="http://schemas.microsoft.com/office/drawing/2014/main" id="{686F11F4-84EE-79FF-BA77-2E0B73E27AA7}"/>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44" name="TextBox 43">
            <a:extLst>
              <a:ext uri="{FF2B5EF4-FFF2-40B4-BE49-F238E27FC236}">
                <a16:creationId xmlns:a16="http://schemas.microsoft.com/office/drawing/2014/main" id="{BCB7CEB0-54CF-7D3D-B602-161EA72592AC}"/>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2437130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4959012" y="2429115"/>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5350984" y="3388244"/>
            <a:ext cx="275135" cy="17232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1084477" y="545198"/>
            <a:ext cx="3148653" cy="38631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Query for Codes</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As part of routine processes, a POS may need to lookup a code, validate a code, query for a concept map, or query for a translation from one code system to another. The HIE’s FHIR Server will need to be able to respond to such requests. These are shown as transaction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11</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12</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13</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and (</a:t>
            </a:r>
            <a:r>
              <a:rPr lang="en-US" sz="1800" dirty="0">
                <a:solidFill>
                  <a:schemeClr val="tx1"/>
                </a:solidFill>
                <a:effectLst/>
                <a:highlight>
                  <a:srgbClr val="FFFF00"/>
                </a:highlight>
                <a:latin typeface="Calibri" panose="020F0502020204030204" pitchFamily="34" charset="0"/>
                <a:ea typeface="Calibri" panose="020F0502020204030204" pitchFamily="34" charset="0"/>
                <a:cs typeface="Myanmar Text" panose="020B0502040204020203" pitchFamily="34" charset="0"/>
              </a:rPr>
              <a:t>14</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respectively.</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61320295-FD45-6C0D-3C5F-BCE9F3B11C75}"/>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1" name="TextBox 30">
            <a:extLst>
              <a:ext uri="{FF2B5EF4-FFF2-40B4-BE49-F238E27FC236}">
                <a16:creationId xmlns:a16="http://schemas.microsoft.com/office/drawing/2014/main" id="{18F012CB-3C2A-0BAA-4D9C-2DD9A7C0500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1712539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1" name="Rectangle: Rounded Corners 30">
            <a:extLst>
              <a:ext uri="{FF2B5EF4-FFF2-40B4-BE49-F238E27FC236}">
                <a16:creationId xmlns:a16="http://schemas.microsoft.com/office/drawing/2014/main" id="{47F1A544-8E7B-F37C-CB7F-BE87405A0660}"/>
              </a:ext>
            </a:extLst>
          </p:cNvPr>
          <p:cNvSpPr/>
          <p:nvPr/>
        </p:nvSpPr>
        <p:spPr>
          <a:xfrm>
            <a:off x="10142777" y="4557756"/>
            <a:ext cx="275135" cy="64908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C3EFA641-D9F6-2C07-0EE7-D31BD6FC9B42}"/>
              </a:ext>
            </a:extLst>
          </p:cNvPr>
          <p:cNvSpPr/>
          <p:nvPr/>
        </p:nvSpPr>
        <p:spPr>
          <a:xfrm>
            <a:off x="11672661" y="3467461"/>
            <a:ext cx="275135" cy="122431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1313890" y="2715488"/>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10370962" y="4410956"/>
            <a:ext cx="1525860" cy="28081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7117778" y="530405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519163" y="6866680"/>
            <a:ext cx="1503689" cy="82924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400730" y="819892"/>
            <a:ext cx="8416242" cy="357064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Submit Reportable Indicators</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There may be MOH mandates for POS solutions to regularly submit reportable indicators (e.g. number of new HIV patients started on antiretroviral medications, number of babies receiving their DPT-3 immunization, etc.). Such a submission, shown as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15</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will be directed to the HIE’s Health Management Information System (HMIS). As an alternative, an MOH could opt to leverage a “t-connector” in its data processing pipeline that could de-identify inbound patient summary submissions as part of a separate workflow that does not impede the transaction processing of the HIE’s OLTP-optimized FHIR Server. These de-identified, person-centric data could be persisted to the HMIS to support advanced analyses not possible with aggregated data, alone. Such a pipeline, which could operate either in near real time or as a batch, is shown as transaction (</a:t>
            </a:r>
            <a:r>
              <a:rPr lang="en-US" sz="1800" dirty="0">
                <a:solidFill>
                  <a:schemeClr val="tx1"/>
                </a:solidFill>
                <a:effectLst/>
                <a:highlight>
                  <a:srgbClr val="00FF00"/>
                </a:highlight>
                <a:latin typeface="Calibri" panose="020F0502020204030204" pitchFamily="34" charset="0"/>
                <a:ea typeface="Calibri" panose="020F0502020204030204" pitchFamily="34" charset="0"/>
                <a:cs typeface="Myanmar Text" panose="020B0502040204020203" pitchFamily="34" charset="0"/>
              </a:rPr>
              <a:t>9*</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2" name="TextBox 31">
            <a:extLst>
              <a:ext uri="{FF2B5EF4-FFF2-40B4-BE49-F238E27FC236}">
                <a16:creationId xmlns:a16="http://schemas.microsoft.com/office/drawing/2014/main" id="{F5AA1DB1-1A70-D664-E985-51BF95BBFF15}"/>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37" name="TextBox 36">
            <a:extLst>
              <a:ext uri="{FF2B5EF4-FFF2-40B4-BE49-F238E27FC236}">
                <a16:creationId xmlns:a16="http://schemas.microsoft.com/office/drawing/2014/main" id="{5AAEBE67-86B4-93D4-B73F-D46AC7528B66}"/>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229477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sp>
        <p:nvSpPr>
          <p:cNvPr id="5" name="Cloud 4">
            <a:extLst>
              <a:ext uri="{FF2B5EF4-FFF2-40B4-BE49-F238E27FC236}">
                <a16:creationId xmlns:a16="http://schemas.microsoft.com/office/drawing/2014/main" id="{5EF5CD3C-F07D-6C4B-4270-A6D4E27B9EA3}"/>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6" name="Cloud 5">
            <a:extLst>
              <a:ext uri="{FF2B5EF4-FFF2-40B4-BE49-F238E27FC236}">
                <a16:creationId xmlns:a16="http://schemas.microsoft.com/office/drawing/2014/main" id="{E06FE4ED-D640-0DEE-1220-CDC8E426CD8A}"/>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 name="Cloud 6">
            <a:extLst>
              <a:ext uri="{FF2B5EF4-FFF2-40B4-BE49-F238E27FC236}">
                <a16:creationId xmlns:a16="http://schemas.microsoft.com/office/drawing/2014/main" id="{EEDCA05B-2993-9ABA-9FA8-590E63CB6A95}"/>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TextBox 7">
            <a:extLst>
              <a:ext uri="{FF2B5EF4-FFF2-40B4-BE49-F238E27FC236}">
                <a16:creationId xmlns:a16="http://schemas.microsoft.com/office/drawing/2014/main" id="{A34839F1-E317-283A-5E30-580F28BE8088}"/>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0" name="TextBox 9">
            <a:extLst>
              <a:ext uri="{FF2B5EF4-FFF2-40B4-BE49-F238E27FC236}">
                <a16:creationId xmlns:a16="http://schemas.microsoft.com/office/drawing/2014/main" id="{0F152826-CC47-CFE1-D632-BFCE7603E51F}"/>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6" name="Cloud 15">
            <a:extLst>
              <a:ext uri="{FF2B5EF4-FFF2-40B4-BE49-F238E27FC236}">
                <a16:creationId xmlns:a16="http://schemas.microsoft.com/office/drawing/2014/main" id="{C5BD1BD3-8D5D-716C-3F92-A34CB5552534}"/>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22279562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ylinder 1">
            <a:extLst>
              <a:ext uri="{FF2B5EF4-FFF2-40B4-BE49-F238E27FC236}">
                <a16:creationId xmlns:a16="http://schemas.microsoft.com/office/drawing/2014/main" id="{46A25A8C-38A7-34BB-5C8F-12CCBD4EB272}"/>
              </a:ext>
            </a:extLst>
          </p:cNvPr>
          <p:cNvSpPr/>
          <p:nvPr/>
        </p:nvSpPr>
        <p:spPr>
          <a:xfrm>
            <a:off x="4951021" y="2957138"/>
            <a:ext cx="2088232" cy="1274938"/>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Shared Health Record Repository</a:t>
            </a:r>
          </a:p>
        </p:txBody>
      </p:sp>
      <p:sp>
        <p:nvSpPr>
          <p:cNvPr id="7" name="Cylinder 6">
            <a:extLst>
              <a:ext uri="{FF2B5EF4-FFF2-40B4-BE49-F238E27FC236}">
                <a16:creationId xmlns:a16="http://schemas.microsoft.com/office/drawing/2014/main" id="{F9D3D4EF-FD76-158E-AF4C-CDAD73DD2CF6}"/>
              </a:ext>
            </a:extLst>
          </p:cNvPr>
          <p:cNvSpPr/>
          <p:nvPr/>
        </p:nvSpPr>
        <p:spPr>
          <a:xfrm>
            <a:off x="9552877" y="1450504"/>
            <a:ext cx="2088232" cy="3168352"/>
          </a:xfrm>
          <a:prstGeom prst="ca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Health Management Information System</a:t>
            </a:r>
          </a:p>
        </p:txBody>
      </p:sp>
      <p:sp>
        <p:nvSpPr>
          <p:cNvPr id="8" name="Rectangle: Rounded Corners 7">
            <a:extLst>
              <a:ext uri="{FF2B5EF4-FFF2-40B4-BE49-F238E27FC236}">
                <a16:creationId xmlns:a16="http://schemas.microsoft.com/office/drawing/2014/main" id="{2D1B93A0-AC95-EE2C-20C9-897991912D01}"/>
              </a:ext>
            </a:extLst>
          </p:cNvPr>
          <p:cNvSpPr/>
          <p:nvPr/>
        </p:nvSpPr>
        <p:spPr>
          <a:xfrm>
            <a:off x="2017189" y="3286708"/>
            <a:ext cx="1008112" cy="6480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EMR</a:t>
            </a:r>
          </a:p>
        </p:txBody>
      </p:sp>
      <p:sp>
        <p:nvSpPr>
          <p:cNvPr id="9" name="Rectangle: Rounded Corners 8">
            <a:extLst>
              <a:ext uri="{FF2B5EF4-FFF2-40B4-BE49-F238E27FC236}">
                <a16:creationId xmlns:a16="http://schemas.microsoft.com/office/drawing/2014/main" id="{F531B362-8004-3501-D67E-60CC252430BF}"/>
              </a:ext>
            </a:extLst>
          </p:cNvPr>
          <p:cNvSpPr/>
          <p:nvPr/>
        </p:nvSpPr>
        <p:spPr>
          <a:xfrm>
            <a:off x="2025522" y="1871700"/>
            <a:ext cx="1008112" cy="64807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Web Form</a:t>
            </a:r>
          </a:p>
        </p:txBody>
      </p:sp>
      <p:pic>
        <p:nvPicPr>
          <p:cNvPr id="11" name="Graphic 10" descr="Man with solid fill">
            <a:extLst>
              <a:ext uri="{FF2B5EF4-FFF2-40B4-BE49-F238E27FC236}">
                <a16:creationId xmlns:a16="http://schemas.microsoft.com/office/drawing/2014/main" id="{1D733193-E1EA-0AE7-6327-426E47313C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3153544"/>
            <a:ext cx="914400" cy="914400"/>
          </a:xfrm>
          <a:prstGeom prst="rect">
            <a:avLst/>
          </a:prstGeom>
        </p:spPr>
      </p:pic>
      <p:pic>
        <p:nvPicPr>
          <p:cNvPr id="12" name="Graphic 11" descr="Man with solid fill">
            <a:extLst>
              <a:ext uri="{FF2B5EF4-FFF2-40B4-BE49-F238E27FC236}">
                <a16:creationId xmlns:a16="http://schemas.microsoft.com/office/drawing/2014/main" id="{F1D1A279-C85D-32C8-BC4F-CFD5F85EA4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1738536"/>
            <a:ext cx="914400" cy="914400"/>
          </a:xfrm>
          <a:prstGeom prst="rect">
            <a:avLst/>
          </a:prstGeom>
        </p:spPr>
      </p:pic>
      <p:sp>
        <p:nvSpPr>
          <p:cNvPr id="20" name="Rectangle 19">
            <a:extLst>
              <a:ext uri="{FF2B5EF4-FFF2-40B4-BE49-F238E27FC236}">
                <a16:creationId xmlns:a16="http://schemas.microsoft.com/office/drawing/2014/main" id="{BC51D298-1249-8EC2-651B-F5C55DB425FC}"/>
              </a:ext>
            </a:extLst>
          </p:cNvPr>
          <p:cNvSpPr/>
          <p:nvPr/>
        </p:nvSpPr>
        <p:spPr>
          <a:xfrm>
            <a:off x="11896055" y="5848399"/>
            <a:ext cx="2134123" cy="128529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2" name="Straight Arrow Connector 21">
            <a:extLst>
              <a:ext uri="{FF2B5EF4-FFF2-40B4-BE49-F238E27FC236}">
                <a16:creationId xmlns:a16="http://schemas.microsoft.com/office/drawing/2014/main" id="{DBEBB5F3-2B12-5BBA-7245-D2EDF7BB9E03}"/>
              </a:ext>
            </a:extLst>
          </p:cNvPr>
          <p:cNvCxnSpPr>
            <a:stCxn id="20" idx="2"/>
          </p:cNvCxnSpPr>
          <p:nvPr/>
        </p:nvCxnSpPr>
        <p:spPr>
          <a:xfrm>
            <a:off x="12963117" y="7133691"/>
            <a:ext cx="130920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9D6FC6-AC1B-E292-4F19-B8CF50ADF72C}"/>
              </a:ext>
            </a:extLst>
          </p:cNvPr>
          <p:cNvSpPr txBox="1"/>
          <p:nvPr/>
        </p:nvSpPr>
        <p:spPr>
          <a:xfrm>
            <a:off x="12641553" y="7144434"/>
            <a:ext cx="643125" cy="338554"/>
          </a:xfrm>
          <a:prstGeom prst="rect">
            <a:avLst/>
          </a:prstGeom>
          <a:noFill/>
        </p:spPr>
        <p:txBody>
          <a:bodyPr wrap="none" rtlCol="0">
            <a:spAutoFit/>
          </a:bodyPr>
          <a:lstStyle/>
          <a:p>
            <a:pPr algn="l"/>
            <a:r>
              <a:rPr lang="en-CA" sz="1600" dirty="0">
                <a:solidFill>
                  <a:schemeClr val="tx2"/>
                </a:solidFill>
              </a:rPr>
              <a:t>Time </a:t>
            </a:r>
          </a:p>
        </p:txBody>
      </p:sp>
      <p:sp>
        <p:nvSpPr>
          <p:cNvPr id="24" name="TextBox 23">
            <a:extLst>
              <a:ext uri="{FF2B5EF4-FFF2-40B4-BE49-F238E27FC236}">
                <a16:creationId xmlns:a16="http://schemas.microsoft.com/office/drawing/2014/main" id="{442E74BB-45C4-095F-C55F-9B18B5CDDEC3}"/>
              </a:ext>
            </a:extLst>
          </p:cNvPr>
          <p:cNvSpPr txBox="1"/>
          <p:nvPr/>
        </p:nvSpPr>
        <p:spPr>
          <a:xfrm rot="16200000">
            <a:off x="11220432" y="6076691"/>
            <a:ext cx="756747" cy="646331"/>
          </a:xfrm>
          <a:prstGeom prst="rect">
            <a:avLst/>
          </a:prstGeom>
          <a:noFill/>
        </p:spPr>
        <p:txBody>
          <a:bodyPr wrap="none" rtlCol="0">
            <a:spAutoFit/>
          </a:bodyPr>
          <a:lstStyle/>
          <a:p>
            <a:pPr algn="ctr"/>
            <a:r>
              <a:rPr lang="en-CA" sz="1800" dirty="0">
                <a:solidFill>
                  <a:schemeClr val="tx2"/>
                </a:solidFill>
              </a:rPr>
              <a:t>HMIS</a:t>
            </a:r>
          </a:p>
          <a:p>
            <a:pPr algn="ctr"/>
            <a:r>
              <a:rPr lang="en-CA" sz="1800" dirty="0">
                <a:solidFill>
                  <a:schemeClr val="tx2"/>
                </a:solidFill>
              </a:rPr>
              <a:t>Traffic</a:t>
            </a:r>
          </a:p>
        </p:txBody>
      </p:sp>
      <p:sp>
        <p:nvSpPr>
          <p:cNvPr id="25" name="Isosceles Triangle 24">
            <a:extLst>
              <a:ext uri="{FF2B5EF4-FFF2-40B4-BE49-F238E27FC236}">
                <a16:creationId xmlns:a16="http://schemas.microsoft.com/office/drawing/2014/main" id="{B5E82421-5082-36BD-189A-CA34F3DDA61A}"/>
              </a:ext>
            </a:extLst>
          </p:cNvPr>
          <p:cNvSpPr/>
          <p:nvPr/>
        </p:nvSpPr>
        <p:spPr>
          <a:xfrm rot="16200000">
            <a:off x="12353033" y="5435724"/>
            <a:ext cx="1280274" cy="2094107"/>
          </a:xfrm>
          <a:prstGeom prst="triangle">
            <a:avLst>
              <a:gd name="adj" fmla="val 100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Rectangle: Rounded Corners 9">
            <a:extLst>
              <a:ext uri="{FF2B5EF4-FFF2-40B4-BE49-F238E27FC236}">
                <a16:creationId xmlns:a16="http://schemas.microsoft.com/office/drawing/2014/main" id="{3D8C4C70-3CAF-8D43-E85B-CBF176F0BC5B}"/>
              </a:ext>
            </a:extLst>
          </p:cNvPr>
          <p:cNvSpPr/>
          <p:nvPr/>
        </p:nvSpPr>
        <p:spPr>
          <a:xfrm>
            <a:off x="2017189" y="5944917"/>
            <a:ext cx="1008112" cy="6480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2"/>
                </a:solidFill>
              </a:rPr>
              <a:t>EMR</a:t>
            </a:r>
          </a:p>
        </p:txBody>
      </p:sp>
      <p:pic>
        <p:nvPicPr>
          <p:cNvPr id="13" name="Graphic 12" descr="Man with solid fill">
            <a:extLst>
              <a:ext uri="{FF2B5EF4-FFF2-40B4-BE49-F238E27FC236}">
                <a16:creationId xmlns:a16="http://schemas.microsoft.com/office/drawing/2014/main" id="{614E90B7-5A26-01F5-DCB4-3202F7B9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941" y="5811753"/>
            <a:ext cx="914400" cy="914400"/>
          </a:xfrm>
          <a:prstGeom prst="rect">
            <a:avLst/>
          </a:prstGeom>
        </p:spPr>
      </p:pic>
      <p:sp>
        <p:nvSpPr>
          <p:cNvPr id="21" name="Arrow: Left-Right-Up 20">
            <a:extLst>
              <a:ext uri="{FF2B5EF4-FFF2-40B4-BE49-F238E27FC236}">
                <a16:creationId xmlns:a16="http://schemas.microsoft.com/office/drawing/2014/main" id="{4FE756DA-8284-31E0-774A-ECB94DE183D7}"/>
              </a:ext>
            </a:extLst>
          </p:cNvPr>
          <p:cNvSpPr/>
          <p:nvPr/>
        </p:nvSpPr>
        <p:spPr>
          <a:xfrm>
            <a:off x="5449758" y="5620881"/>
            <a:ext cx="1082575" cy="864096"/>
          </a:xfrm>
          <a:prstGeom prst="leftRightUpArrow">
            <a:avLst>
              <a:gd name="adj1" fmla="val 22510"/>
              <a:gd name="adj2" fmla="val 25000"/>
              <a:gd name="adj3" fmla="val 0"/>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28" name="Straight Arrow Connector 27">
            <a:extLst>
              <a:ext uri="{FF2B5EF4-FFF2-40B4-BE49-F238E27FC236}">
                <a16:creationId xmlns:a16="http://schemas.microsoft.com/office/drawing/2014/main" id="{F21E2617-28FB-ADC3-D391-7B6FDD6AE035}"/>
              </a:ext>
            </a:extLst>
          </p:cNvPr>
          <p:cNvCxnSpPr>
            <a:cxnSpLocks/>
            <a:stCxn id="9" idx="3"/>
          </p:cNvCxnSpPr>
          <p:nvPr/>
        </p:nvCxnSpPr>
        <p:spPr>
          <a:xfrm>
            <a:off x="3033634" y="2195736"/>
            <a:ext cx="6566811" cy="0"/>
          </a:xfrm>
          <a:prstGeom prst="straightConnector1">
            <a:avLst/>
          </a:prstGeom>
          <a:ln w="762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92252A0-F88A-CC0C-A97F-9D512145FFBB}"/>
              </a:ext>
            </a:extLst>
          </p:cNvPr>
          <p:cNvCxnSpPr>
            <a:cxnSpLocks/>
            <a:stCxn id="8" idx="3"/>
            <a:endCxn id="2" idx="2"/>
          </p:cNvCxnSpPr>
          <p:nvPr/>
        </p:nvCxnSpPr>
        <p:spPr>
          <a:xfrm flipV="1">
            <a:off x="3025301" y="3594607"/>
            <a:ext cx="1925720" cy="16137"/>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F6630A-ABC5-B950-A12D-974DE079A7D5}"/>
              </a:ext>
            </a:extLst>
          </p:cNvPr>
          <p:cNvCxnSpPr>
            <a:cxnSpLocks/>
            <a:stCxn id="2" idx="4"/>
          </p:cNvCxnSpPr>
          <p:nvPr/>
        </p:nvCxnSpPr>
        <p:spPr>
          <a:xfrm flipV="1">
            <a:off x="7039253" y="3577785"/>
            <a:ext cx="2561192" cy="16822"/>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54C562-A6CD-9DB5-6F5A-651D6BB3340E}"/>
              </a:ext>
            </a:extLst>
          </p:cNvPr>
          <p:cNvSpPr/>
          <p:nvPr/>
        </p:nvSpPr>
        <p:spPr>
          <a:xfrm>
            <a:off x="7896693" y="3153544"/>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18" name="Picture 17">
            <a:extLst>
              <a:ext uri="{FF2B5EF4-FFF2-40B4-BE49-F238E27FC236}">
                <a16:creationId xmlns:a16="http://schemas.microsoft.com/office/drawing/2014/main" id="{9AFF5B34-4452-0FE3-4602-3D6B3379C41D}"/>
              </a:ext>
            </a:extLst>
          </p:cNvPr>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955363" y="3211901"/>
            <a:ext cx="765412" cy="765412"/>
          </a:xfrm>
          <a:prstGeom prst="rect">
            <a:avLst/>
          </a:prstGeom>
        </p:spPr>
      </p:pic>
      <p:cxnSp>
        <p:nvCxnSpPr>
          <p:cNvPr id="35" name="Straight Arrow Connector 34">
            <a:extLst>
              <a:ext uri="{FF2B5EF4-FFF2-40B4-BE49-F238E27FC236}">
                <a16:creationId xmlns:a16="http://schemas.microsoft.com/office/drawing/2014/main" id="{5CFF7C5E-D7BB-A5DC-B8D0-A89270CD10A2}"/>
              </a:ext>
            </a:extLst>
          </p:cNvPr>
          <p:cNvCxnSpPr>
            <a:cxnSpLocks/>
            <a:stCxn id="10" idx="3"/>
            <a:endCxn id="21" idx="1"/>
          </p:cNvCxnSpPr>
          <p:nvPr/>
        </p:nvCxnSpPr>
        <p:spPr>
          <a:xfrm>
            <a:off x="3025301" y="6268953"/>
            <a:ext cx="2424457" cy="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2830FB-E5A3-A356-0BE4-5A3AB3181D9D}"/>
              </a:ext>
            </a:extLst>
          </p:cNvPr>
          <p:cNvCxnSpPr>
            <a:cxnSpLocks/>
            <a:stCxn id="21" idx="0"/>
            <a:endCxn id="2" idx="3"/>
          </p:cNvCxnSpPr>
          <p:nvPr/>
        </p:nvCxnSpPr>
        <p:spPr>
          <a:xfrm flipV="1">
            <a:off x="5991046" y="4232076"/>
            <a:ext cx="4091" cy="1388805"/>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3EACEED-71A4-B88B-445E-23E6FFD3C00D}"/>
              </a:ext>
            </a:extLst>
          </p:cNvPr>
          <p:cNvCxnSpPr>
            <a:stCxn id="21" idx="3"/>
            <a:endCxn id="7" idx="3"/>
          </p:cNvCxnSpPr>
          <p:nvPr/>
        </p:nvCxnSpPr>
        <p:spPr>
          <a:xfrm flipV="1">
            <a:off x="6532333" y="4618856"/>
            <a:ext cx="4064660" cy="1650097"/>
          </a:xfrm>
          <a:prstGeom prst="bentConnector2">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4BE3DA4-3D3D-6851-ED96-BF9882AD3EA3}"/>
              </a:ext>
            </a:extLst>
          </p:cNvPr>
          <p:cNvSpPr/>
          <p:nvPr/>
        </p:nvSpPr>
        <p:spPr>
          <a:xfrm>
            <a:off x="7896693" y="5834706"/>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7" name="Graphic 46" descr="Fingerprint with solid fill">
            <a:extLst>
              <a:ext uri="{FF2B5EF4-FFF2-40B4-BE49-F238E27FC236}">
                <a16:creationId xmlns:a16="http://schemas.microsoft.com/office/drawing/2014/main" id="{72D5FF5A-2CA3-3884-036F-BD4573C92C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1528" y="5890632"/>
            <a:ext cx="756642" cy="756642"/>
          </a:xfrm>
          <a:prstGeom prst="rect">
            <a:avLst/>
          </a:prstGeom>
        </p:spPr>
      </p:pic>
      <p:pic>
        <p:nvPicPr>
          <p:cNvPr id="49" name="Picture 48">
            <a:extLst>
              <a:ext uri="{FF2B5EF4-FFF2-40B4-BE49-F238E27FC236}">
                <a16:creationId xmlns:a16="http://schemas.microsoft.com/office/drawing/2014/main" id="{5A16BD47-CB4D-65E4-7FE1-DDCD68533886}"/>
              </a:ext>
            </a:extLst>
          </p:cNvPr>
          <p:cNvPicPr>
            <a:picLocks noChangeAspect="1"/>
          </p:cNvPicPr>
          <p:nvPr/>
        </p:nvPicPr>
        <p:blipFill rotWithShape="1">
          <a:blip r:embed="rId8">
            <a:clrChange>
              <a:clrFrom>
                <a:srgbClr val="FFFFFF"/>
              </a:clrFrom>
              <a:clrTo>
                <a:srgbClr val="FFFFFF">
                  <a:alpha val="0"/>
                </a:srgbClr>
              </a:clrTo>
            </a:clrChange>
          </a:blip>
          <a:srcRect t="30630" b="32796"/>
          <a:stretch/>
        </p:blipFill>
        <p:spPr>
          <a:xfrm>
            <a:off x="7830248" y="6048111"/>
            <a:ext cx="992604" cy="358394"/>
          </a:xfrm>
          <a:prstGeom prst="rect">
            <a:avLst/>
          </a:prstGeom>
        </p:spPr>
      </p:pic>
      <p:sp>
        <p:nvSpPr>
          <p:cNvPr id="50" name="TextBox 49">
            <a:extLst>
              <a:ext uri="{FF2B5EF4-FFF2-40B4-BE49-F238E27FC236}">
                <a16:creationId xmlns:a16="http://schemas.microsoft.com/office/drawing/2014/main" id="{655A14AD-7D9A-2A38-F612-117B8647A2C6}"/>
              </a:ext>
            </a:extLst>
          </p:cNvPr>
          <p:cNvSpPr txBox="1"/>
          <p:nvPr/>
        </p:nvSpPr>
        <p:spPr>
          <a:xfrm>
            <a:off x="6827751" y="6647274"/>
            <a:ext cx="3020635" cy="707886"/>
          </a:xfrm>
          <a:prstGeom prst="rect">
            <a:avLst/>
          </a:prstGeom>
          <a:noFill/>
        </p:spPr>
        <p:txBody>
          <a:bodyPr wrap="none" rtlCol="0">
            <a:spAutoFit/>
          </a:bodyPr>
          <a:lstStyle/>
          <a:p>
            <a:pPr algn="ctr"/>
            <a:r>
              <a:rPr lang="en-CA" sz="2000" dirty="0">
                <a:solidFill>
                  <a:schemeClr val="tx2"/>
                </a:solidFill>
              </a:rPr>
              <a:t>Automatically De-identified</a:t>
            </a:r>
          </a:p>
          <a:p>
            <a:pPr algn="ctr"/>
            <a:r>
              <a:rPr lang="en-CA" sz="2000" dirty="0">
                <a:solidFill>
                  <a:schemeClr val="tx2"/>
                </a:solidFill>
              </a:rPr>
              <a:t>Person-centric Data</a:t>
            </a:r>
          </a:p>
        </p:txBody>
      </p:sp>
      <p:sp>
        <p:nvSpPr>
          <p:cNvPr id="51" name="TextBox 50">
            <a:extLst>
              <a:ext uri="{FF2B5EF4-FFF2-40B4-BE49-F238E27FC236}">
                <a16:creationId xmlns:a16="http://schemas.microsoft.com/office/drawing/2014/main" id="{FC5458CD-3B5C-7882-2F37-1865A405B913}"/>
              </a:ext>
            </a:extLst>
          </p:cNvPr>
          <p:cNvSpPr txBox="1"/>
          <p:nvPr/>
        </p:nvSpPr>
        <p:spPr>
          <a:xfrm>
            <a:off x="7222090" y="4018848"/>
            <a:ext cx="2231958" cy="707886"/>
          </a:xfrm>
          <a:prstGeom prst="rect">
            <a:avLst/>
          </a:prstGeom>
          <a:noFill/>
        </p:spPr>
        <p:txBody>
          <a:bodyPr wrap="none" rtlCol="0">
            <a:spAutoFit/>
          </a:bodyPr>
          <a:lstStyle/>
          <a:p>
            <a:pPr algn="ctr"/>
            <a:r>
              <a:rPr lang="en-CA" sz="2000" dirty="0">
                <a:solidFill>
                  <a:schemeClr val="tx2"/>
                </a:solidFill>
              </a:rPr>
              <a:t>Batch-aggregated </a:t>
            </a:r>
          </a:p>
          <a:p>
            <a:pPr algn="ctr"/>
            <a:r>
              <a:rPr lang="en-CA" sz="2000" dirty="0">
                <a:solidFill>
                  <a:schemeClr val="tx2"/>
                </a:solidFill>
              </a:rPr>
              <a:t>Person-centric Data</a:t>
            </a:r>
          </a:p>
        </p:txBody>
      </p:sp>
      <p:sp>
        <p:nvSpPr>
          <p:cNvPr id="52" name="TextBox 51">
            <a:extLst>
              <a:ext uri="{FF2B5EF4-FFF2-40B4-BE49-F238E27FC236}">
                <a16:creationId xmlns:a16="http://schemas.microsoft.com/office/drawing/2014/main" id="{7C962513-D54D-633A-2E5F-7B02DB9802BE}"/>
              </a:ext>
            </a:extLst>
          </p:cNvPr>
          <p:cNvSpPr txBox="1"/>
          <p:nvPr/>
        </p:nvSpPr>
        <p:spPr>
          <a:xfrm>
            <a:off x="5022239" y="989198"/>
            <a:ext cx="2231957" cy="707886"/>
          </a:xfrm>
          <a:prstGeom prst="rect">
            <a:avLst/>
          </a:prstGeom>
          <a:noFill/>
        </p:spPr>
        <p:txBody>
          <a:bodyPr wrap="none" rtlCol="0">
            <a:spAutoFit/>
          </a:bodyPr>
          <a:lstStyle/>
          <a:p>
            <a:pPr algn="ctr"/>
            <a:r>
              <a:rPr lang="en-CA" sz="2000" dirty="0">
                <a:solidFill>
                  <a:schemeClr val="accent6">
                    <a:lumMod val="50000"/>
                  </a:schemeClr>
                </a:solidFill>
              </a:rPr>
              <a:t>Aggregated </a:t>
            </a:r>
          </a:p>
          <a:p>
            <a:pPr algn="ctr"/>
            <a:r>
              <a:rPr lang="en-CA" sz="2000" dirty="0">
                <a:solidFill>
                  <a:schemeClr val="accent6">
                    <a:lumMod val="50000"/>
                  </a:schemeClr>
                </a:solidFill>
              </a:rPr>
              <a:t>Person-centric Data</a:t>
            </a:r>
          </a:p>
        </p:txBody>
      </p:sp>
      <p:sp>
        <p:nvSpPr>
          <p:cNvPr id="54" name="Oval 53">
            <a:extLst>
              <a:ext uri="{FF2B5EF4-FFF2-40B4-BE49-F238E27FC236}">
                <a16:creationId xmlns:a16="http://schemas.microsoft.com/office/drawing/2014/main" id="{0448A7E4-A37E-EFAB-DAFF-8C353A3557A1}"/>
              </a:ext>
            </a:extLst>
          </p:cNvPr>
          <p:cNvSpPr/>
          <p:nvPr/>
        </p:nvSpPr>
        <p:spPr>
          <a:xfrm>
            <a:off x="5655118" y="1736018"/>
            <a:ext cx="846312" cy="882126"/>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55" name="Picture 54">
            <a:extLst>
              <a:ext uri="{FF2B5EF4-FFF2-40B4-BE49-F238E27FC236}">
                <a16:creationId xmlns:a16="http://schemas.microsoft.com/office/drawing/2014/main" id="{6F9D4EFD-50A1-1AB5-A3B9-60E86BBD793F}"/>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5713788" y="1794375"/>
            <a:ext cx="765412" cy="765412"/>
          </a:xfrm>
          <a:prstGeom prst="rect">
            <a:avLst/>
          </a:prstGeom>
        </p:spPr>
      </p:pic>
      <p:sp>
        <p:nvSpPr>
          <p:cNvPr id="56" name="Oval 55">
            <a:extLst>
              <a:ext uri="{FF2B5EF4-FFF2-40B4-BE49-F238E27FC236}">
                <a16:creationId xmlns:a16="http://schemas.microsoft.com/office/drawing/2014/main" id="{6B961C41-1020-34DB-D637-BCE34BF4E877}"/>
              </a:ext>
            </a:extLst>
          </p:cNvPr>
          <p:cNvSpPr/>
          <p:nvPr/>
        </p:nvSpPr>
        <p:spPr>
          <a:xfrm>
            <a:off x="3586158" y="5780421"/>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57" name="Graphic 56" descr="Fingerprint with solid fill">
            <a:extLst>
              <a:ext uri="{FF2B5EF4-FFF2-40B4-BE49-F238E27FC236}">
                <a16:creationId xmlns:a16="http://schemas.microsoft.com/office/drawing/2014/main" id="{4A9A9426-0E78-8E58-5439-596E75A0E2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0993" y="5836347"/>
            <a:ext cx="756642" cy="756642"/>
          </a:xfrm>
          <a:prstGeom prst="rect">
            <a:avLst/>
          </a:prstGeom>
        </p:spPr>
      </p:pic>
      <p:sp>
        <p:nvSpPr>
          <p:cNvPr id="59" name="Oval 58">
            <a:extLst>
              <a:ext uri="{FF2B5EF4-FFF2-40B4-BE49-F238E27FC236}">
                <a16:creationId xmlns:a16="http://schemas.microsoft.com/office/drawing/2014/main" id="{21739065-F306-06BF-F17C-BC2F6416FEBB}"/>
              </a:ext>
            </a:extLst>
          </p:cNvPr>
          <p:cNvSpPr/>
          <p:nvPr/>
        </p:nvSpPr>
        <p:spPr>
          <a:xfrm>
            <a:off x="3563832" y="3164745"/>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0" name="Graphic 59" descr="Fingerprint with solid fill">
            <a:extLst>
              <a:ext uri="{FF2B5EF4-FFF2-40B4-BE49-F238E27FC236}">
                <a16:creationId xmlns:a16="http://schemas.microsoft.com/office/drawing/2014/main" id="{17385A0B-970D-7533-83D7-06CEB55E7A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8667" y="3220671"/>
            <a:ext cx="756642" cy="756642"/>
          </a:xfrm>
          <a:prstGeom prst="rect">
            <a:avLst/>
          </a:prstGeom>
        </p:spPr>
      </p:pic>
      <p:sp>
        <p:nvSpPr>
          <p:cNvPr id="62" name="Oval 61">
            <a:extLst>
              <a:ext uri="{FF2B5EF4-FFF2-40B4-BE49-F238E27FC236}">
                <a16:creationId xmlns:a16="http://schemas.microsoft.com/office/drawing/2014/main" id="{61B080FE-89ED-0EAA-1EE7-DF8ABD361CD6}"/>
              </a:ext>
            </a:extLst>
          </p:cNvPr>
          <p:cNvSpPr/>
          <p:nvPr/>
        </p:nvSpPr>
        <p:spPr>
          <a:xfrm>
            <a:off x="5589893" y="4586441"/>
            <a:ext cx="846312" cy="88212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63" name="Graphic 62" descr="Fingerprint with solid fill">
            <a:extLst>
              <a:ext uri="{FF2B5EF4-FFF2-40B4-BE49-F238E27FC236}">
                <a16:creationId xmlns:a16="http://schemas.microsoft.com/office/drawing/2014/main" id="{12C4DB91-4734-AD54-FCB6-E1E0DEBE3F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4728" y="4642367"/>
            <a:ext cx="756642" cy="756642"/>
          </a:xfrm>
          <a:prstGeom prst="rect">
            <a:avLst/>
          </a:prstGeom>
        </p:spPr>
      </p:pic>
      <p:sp>
        <p:nvSpPr>
          <p:cNvPr id="64" name="TextBox 63">
            <a:extLst>
              <a:ext uri="{FF2B5EF4-FFF2-40B4-BE49-F238E27FC236}">
                <a16:creationId xmlns:a16="http://schemas.microsoft.com/office/drawing/2014/main" id="{9385B9EA-77C9-7105-B8B1-6DEDFD33B9C5}"/>
              </a:ext>
            </a:extLst>
          </p:cNvPr>
          <p:cNvSpPr txBox="1"/>
          <p:nvPr/>
        </p:nvSpPr>
        <p:spPr>
          <a:xfrm>
            <a:off x="3121489" y="3978951"/>
            <a:ext cx="1746953" cy="707886"/>
          </a:xfrm>
          <a:prstGeom prst="rect">
            <a:avLst/>
          </a:prstGeom>
          <a:noFill/>
        </p:spPr>
        <p:txBody>
          <a:bodyPr wrap="none" rtlCol="0">
            <a:spAutoFit/>
          </a:bodyPr>
          <a:lstStyle/>
          <a:p>
            <a:pPr algn="ctr"/>
            <a:r>
              <a:rPr lang="en-CA" sz="2000" dirty="0">
                <a:solidFill>
                  <a:schemeClr val="tx2"/>
                </a:solidFill>
              </a:rPr>
              <a:t>Person-centric </a:t>
            </a:r>
          </a:p>
          <a:p>
            <a:pPr algn="ctr"/>
            <a:r>
              <a:rPr lang="en-CA" sz="2000" dirty="0">
                <a:solidFill>
                  <a:schemeClr val="tx2"/>
                </a:solidFill>
              </a:rPr>
              <a:t>Data</a:t>
            </a:r>
          </a:p>
        </p:txBody>
      </p:sp>
      <p:sp>
        <p:nvSpPr>
          <p:cNvPr id="65" name="TextBox 64">
            <a:extLst>
              <a:ext uri="{FF2B5EF4-FFF2-40B4-BE49-F238E27FC236}">
                <a16:creationId xmlns:a16="http://schemas.microsoft.com/office/drawing/2014/main" id="{1F8C2335-A140-F5F6-534B-28667499246F}"/>
              </a:ext>
            </a:extLst>
          </p:cNvPr>
          <p:cNvSpPr txBox="1"/>
          <p:nvPr/>
        </p:nvSpPr>
        <p:spPr>
          <a:xfrm>
            <a:off x="11443289" y="5665429"/>
            <a:ext cx="530915" cy="276999"/>
          </a:xfrm>
          <a:prstGeom prst="rect">
            <a:avLst/>
          </a:prstGeom>
          <a:noFill/>
        </p:spPr>
        <p:txBody>
          <a:bodyPr wrap="none" rtlCol="0">
            <a:spAutoFit/>
          </a:bodyPr>
          <a:lstStyle/>
          <a:p>
            <a:pPr algn="l"/>
            <a:r>
              <a:rPr lang="en-CA" sz="1200" dirty="0">
                <a:solidFill>
                  <a:schemeClr val="tx2"/>
                </a:solidFill>
              </a:rPr>
              <a:t>100%</a:t>
            </a:r>
          </a:p>
        </p:txBody>
      </p:sp>
      <p:sp>
        <p:nvSpPr>
          <p:cNvPr id="66" name="TextBox 65">
            <a:extLst>
              <a:ext uri="{FF2B5EF4-FFF2-40B4-BE49-F238E27FC236}">
                <a16:creationId xmlns:a16="http://schemas.microsoft.com/office/drawing/2014/main" id="{1696DC8C-06FE-D4F3-949E-6D2928E93AD7}"/>
              </a:ext>
            </a:extLst>
          </p:cNvPr>
          <p:cNvSpPr txBox="1"/>
          <p:nvPr/>
        </p:nvSpPr>
        <p:spPr>
          <a:xfrm>
            <a:off x="11565118" y="6967331"/>
            <a:ext cx="409086" cy="276999"/>
          </a:xfrm>
          <a:prstGeom prst="rect">
            <a:avLst/>
          </a:prstGeom>
          <a:noFill/>
        </p:spPr>
        <p:txBody>
          <a:bodyPr wrap="none" rtlCol="0">
            <a:spAutoFit/>
          </a:bodyPr>
          <a:lstStyle/>
          <a:p>
            <a:pPr algn="l"/>
            <a:r>
              <a:rPr lang="en-CA" sz="1200" dirty="0">
                <a:solidFill>
                  <a:schemeClr val="tx2"/>
                </a:solidFill>
              </a:rPr>
              <a:t>0% </a:t>
            </a:r>
          </a:p>
        </p:txBody>
      </p:sp>
    </p:spTree>
    <p:extLst>
      <p:ext uri="{BB962C8B-B14F-4D97-AF65-F5344CB8AC3E}">
        <p14:creationId xmlns:p14="http://schemas.microsoft.com/office/powerpoint/2010/main" val="1296353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3C5626-887C-DC58-BC07-62E2B6102C5A}"/>
              </a:ext>
            </a:extLst>
          </p:cNvPr>
          <p:cNvSpPr txBox="1"/>
          <p:nvPr/>
        </p:nvSpPr>
        <p:spPr>
          <a:xfrm>
            <a:off x="2058616" y="442392"/>
            <a:ext cx="11089232" cy="1569660"/>
          </a:xfrm>
          <a:prstGeom prst="rect">
            <a:avLst/>
          </a:prstGeom>
          <a:noFill/>
        </p:spPr>
        <p:txBody>
          <a:bodyPr wrap="square" rtlCol="0">
            <a:spAutoFit/>
          </a:bodyPr>
          <a:lstStyle/>
          <a:p>
            <a:pPr algn="ctr"/>
            <a:r>
              <a:rPr lang="en-CA" sz="3200" dirty="0">
                <a:solidFill>
                  <a:schemeClr val="tx2"/>
                </a:solidFill>
              </a:rPr>
              <a:t>Over time, more and more of the traffic into the </a:t>
            </a:r>
            <a:r>
              <a:rPr lang="en-CA" sz="3200" b="1" dirty="0">
                <a:solidFill>
                  <a:schemeClr val="tx2"/>
                </a:solidFill>
              </a:rPr>
              <a:t>HMIS</a:t>
            </a:r>
            <a:r>
              <a:rPr lang="en-CA" sz="3200" dirty="0">
                <a:solidFill>
                  <a:schemeClr val="tx2"/>
                </a:solidFill>
              </a:rPr>
              <a:t> will evolve to become </a:t>
            </a:r>
            <a:r>
              <a:rPr lang="en-CA" sz="3200" b="1" dirty="0">
                <a:solidFill>
                  <a:schemeClr val="tx2"/>
                </a:solidFill>
              </a:rPr>
              <a:t>batch-aggregated </a:t>
            </a:r>
            <a:r>
              <a:rPr lang="en-CA" sz="3200" dirty="0">
                <a:solidFill>
                  <a:schemeClr val="tx2"/>
                </a:solidFill>
              </a:rPr>
              <a:t>(from the SHR) or </a:t>
            </a:r>
            <a:r>
              <a:rPr lang="en-CA" sz="3200" b="1" dirty="0">
                <a:solidFill>
                  <a:schemeClr val="tx2"/>
                </a:solidFill>
              </a:rPr>
              <a:t>de-identified </a:t>
            </a:r>
            <a:r>
              <a:rPr lang="en-CA" sz="3200" dirty="0">
                <a:solidFill>
                  <a:schemeClr val="tx2"/>
                </a:solidFill>
              </a:rPr>
              <a:t>person-centric data.</a:t>
            </a:r>
          </a:p>
        </p:txBody>
      </p:sp>
      <p:pic>
        <p:nvPicPr>
          <p:cNvPr id="3" name="Picture 2">
            <a:extLst>
              <a:ext uri="{FF2B5EF4-FFF2-40B4-BE49-F238E27FC236}">
                <a16:creationId xmlns:a16="http://schemas.microsoft.com/office/drawing/2014/main" id="{A1E8C1B7-31D6-01B8-4970-2E0E55B2E46C}"/>
              </a:ext>
            </a:extLst>
          </p:cNvPr>
          <p:cNvPicPr>
            <a:picLocks noChangeAspect="1"/>
          </p:cNvPicPr>
          <p:nvPr/>
        </p:nvPicPr>
        <p:blipFill>
          <a:blip r:embed="rId2"/>
          <a:stretch>
            <a:fillRect/>
          </a:stretch>
        </p:blipFill>
        <p:spPr>
          <a:xfrm>
            <a:off x="636492" y="2449396"/>
            <a:ext cx="7830836" cy="4833625"/>
          </a:xfrm>
          <a:prstGeom prst="rect">
            <a:avLst/>
          </a:prstGeom>
        </p:spPr>
      </p:pic>
      <p:pic>
        <p:nvPicPr>
          <p:cNvPr id="9" name="Picture 8">
            <a:extLst>
              <a:ext uri="{FF2B5EF4-FFF2-40B4-BE49-F238E27FC236}">
                <a16:creationId xmlns:a16="http://schemas.microsoft.com/office/drawing/2014/main" id="{8F04D982-5755-8D2C-36C0-F6A734ADEBFD}"/>
              </a:ext>
            </a:extLst>
          </p:cNvPr>
          <p:cNvPicPr>
            <a:picLocks noChangeAspect="1"/>
          </p:cNvPicPr>
          <p:nvPr/>
        </p:nvPicPr>
        <p:blipFill>
          <a:blip r:embed="rId3"/>
          <a:stretch>
            <a:fillRect/>
          </a:stretch>
        </p:blipFill>
        <p:spPr>
          <a:xfrm>
            <a:off x="8755360" y="3227397"/>
            <a:ext cx="5374877" cy="3277621"/>
          </a:xfrm>
          <a:prstGeom prst="rect">
            <a:avLst/>
          </a:prstGeom>
        </p:spPr>
      </p:pic>
    </p:spTree>
    <p:extLst>
      <p:ext uri="{BB962C8B-B14F-4D97-AF65-F5344CB8AC3E}">
        <p14:creationId xmlns:p14="http://schemas.microsoft.com/office/powerpoint/2010/main" val="1183466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Rectangle: Rounded Corners 31">
            <a:extLst>
              <a:ext uri="{FF2B5EF4-FFF2-40B4-BE49-F238E27FC236}">
                <a16:creationId xmlns:a16="http://schemas.microsoft.com/office/drawing/2014/main" id="{63F3823E-BDE1-6A7F-2162-D1960FFEE1BB}"/>
              </a:ext>
            </a:extLst>
          </p:cNvPr>
          <p:cNvSpPr/>
          <p:nvPr/>
        </p:nvSpPr>
        <p:spPr>
          <a:xfrm>
            <a:off x="6268546" y="2636613"/>
            <a:ext cx="3350678" cy="115817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7" name="Rectangle: Rounded Corners 36">
            <a:extLst>
              <a:ext uri="{FF2B5EF4-FFF2-40B4-BE49-F238E27FC236}">
                <a16:creationId xmlns:a16="http://schemas.microsoft.com/office/drawing/2014/main" id="{544555AA-74E4-136C-A20F-E6E886AC362B}"/>
              </a:ext>
            </a:extLst>
          </p:cNvPr>
          <p:cNvSpPr/>
          <p:nvPr/>
        </p:nvSpPr>
        <p:spPr>
          <a:xfrm>
            <a:off x="7837775" y="914874"/>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2" name="Rectangle: Rounded Corners 41">
            <a:extLst>
              <a:ext uri="{FF2B5EF4-FFF2-40B4-BE49-F238E27FC236}">
                <a16:creationId xmlns:a16="http://schemas.microsoft.com/office/drawing/2014/main" id="{1BB4010A-DE10-30EF-F167-02290045633D}"/>
              </a:ext>
            </a:extLst>
          </p:cNvPr>
          <p:cNvSpPr/>
          <p:nvPr/>
        </p:nvSpPr>
        <p:spPr>
          <a:xfrm>
            <a:off x="8866636" y="929019"/>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 name="Rectangle: Rounded Corners 2">
            <a:extLst>
              <a:ext uri="{FF2B5EF4-FFF2-40B4-BE49-F238E27FC236}">
                <a16:creationId xmlns:a16="http://schemas.microsoft.com/office/drawing/2014/main" id="{C3EFA641-D9F6-2C07-0EE7-D31BD6FC9B42}"/>
              </a:ext>
            </a:extLst>
          </p:cNvPr>
          <p:cNvSpPr/>
          <p:nvPr/>
        </p:nvSpPr>
        <p:spPr>
          <a:xfrm>
            <a:off x="11672661" y="298375"/>
            <a:ext cx="275135" cy="250770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1313890" y="2715488"/>
            <a:ext cx="1000899"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E0B46879-4A89-BB0B-12E3-65BDF452CAD6}"/>
              </a:ext>
            </a:extLst>
          </p:cNvPr>
          <p:cNvSpPr/>
          <p:nvPr/>
        </p:nvSpPr>
        <p:spPr>
          <a:xfrm>
            <a:off x="7903288" y="90303"/>
            <a:ext cx="4044507" cy="280819"/>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6" name="Rectangle: Rounded Corners 25">
            <a:extLst>
              <a:ext uri="{FF2B5EF4-FFF2-40B4-BE49-F238E27FC236}">
                <a16:creationId xmlns:a16="http://schemas.microsoft.com/office/drawing/2014/main" id="{938A355D-0094-6B00-9FEA-87C282F96983}"/>
              </a:ext>
            </a:extLst>
          </p:cNvPr>
          <p:cNvSpPr/>
          <p:nvPr/>
        </p:nvSpPr>
        <p:spPr>
          <a:xfrm>
            <a:off x="6762973" y="813407"/>
            <a:ext cx="313574" cy="211473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8857009E-E64F-EAB8-0032-15DFC5EE9DDE}"/>
              </a:ext>
            </a:extLst>
          </p:cNvPr>
          <p:cNvSpPr/>
          <p:nvPr/>
        </p:nvSpPr>
        <p:spPr>
          <a:xfrm>
            <a:off x="6268546" y="315382"/>
            <a:ext cx="3350678" cy="89772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1400729" y="819891"/>
            <a:ext cx="4088839" cy="51786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Refresh and Update Interlinked Registries</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 HIE FHIR Server’s data regarding facilities, organizations, and health workers will need to be regularly refreshed and the cross-referencing between these data will need to be governed and managed. The sources of these data are expected to be a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federation</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of underlying health worker directories (HWD), facility directories (FD) and organization (ORG) directories. Some HMIS solutions, such as DHIS2 as an example, can also play the role of a facility directory or an organization directory. The refresh transaction is shown as transaction (</a:t>
            </a:r>
            <a:r>
              <a:rPr lang="en-US" sz="1800" dirty="0">
                <a:solidFill>
                  <a:schemeClr val="tx1"/>
                </a:solidFill>
                <a:effectLst/>
                <a:highlight>
                  <a:srgbClr val="00FFFF"/>
                </a:highlight>
                <a:latin typeface="Calibri" panose="020F0502020204030204" pitchFamily="34" charset="0"/>
                <a:ea typeface="Calibri" panose="020F0502020204030204" pitchFamily="34" charset="0"/>
                <a:cs typeface="Myanmar Text" panose="020B0502040204020203" pitchFamily="34" charset="0"/>
              </a:rPr>
              <a:t>16</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1" name="TextBox 30">
            <a:extLst>
              <a:ext uri="{FF2B5EF4-FFF2-40B4-BE49-F238E27FC236}">
                <a16:creationId xmlns:a16="http://schemas.microsoft.com/office/drawing/2014/main" id="{4A353B1C-0A6D-962F-BBA1-B696E40F22D4}"/>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44" name="TextBox 43">
            <a:extLst>
              <a:ext uri="{FF2B5EF4-FFF2-40B4-BE49-F238E27FC236}">
                <a16:creationId xmlns:a16="http://schemas.microsoft.com/office/drawing/2014/main" id="{5609F3C2-55C9-3F5A-3156-C784A1E6ECB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40545508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614ADC3-3088-7F60-35EE-826244424A17}"/>
              </a:ext>
            </a:extLst>
          </p:cNvPr>
          <p:cNvSpPr/>
          <p:nvPr/>
        </p:nvSpPr>
        <p:spPr>
          <a:xfrm>
            <a:off x="10671374" y="4796282"/>
            <a:ext cx="1276421" cy="10660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2" name="Rectangle: Rounded Corners 81">
            <a:extLst>
              <a:ext uri="{FF2B5EF4-FFF2-40B4-BE49-F238E27FC236}">
                <a16:creationId xmlns:a16="http://schemas.microsoft.com/office/drawing/2014/main" id="{CF889A01-0415-9F93-9555-93BAD8729273}"/>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2"/>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3"/>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4"/>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5"/>
          <a:stretch>
            <a:fillRect/>
          </a:stretch>
        </p:blipFill>
        <p:spPr>
          <a:xfrm>
            <a:off x="7634017" y="2753086"/>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6"/>
          <a:stretch>
            <a:fillRect/>
          </a:stretch>
        </p:blipFill>
        <p:spPr>
          <a:xfrm>
            <a:off x="6573678" y="2753086"/>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4"/>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3"/>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5"/>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Flowchart: Multidocument 50">
            <a:extLst>
              <a:ext uri="{FF2B5EF4-FFF2-40B4-BE49-F238E27FC236}">
                <a16:creationId xmlns:a16="http://schemas.microsoft.com/office/drawing/2014/main" id="{7B41E975-5A95-88CE-A16F-66C73ADEC98A}"/>
              </a:ext>
            </a:extLst>
          </p:cNvPr>
          <p:cNvSpPr/>
          <p:nvPr/>
        </p:nvSpPr>
        <p:spPr>
          <a:xfrm>
            <a:off x="6613632"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HWD</a:t>
            </a:r>
          </a:p>
        </p:txBody>
      </p:sp>
      <p:sp>
        <p:nvSpPr>
          <p:cNvPr id="52" name="Flowchart: Multidocument 51">
            <a:extLst>
              <a:ext uri="{FF2B5EF4-FFF2-40B4-BE49-F238E27FC236}">
                <a16:creationId xmlns:a16="http://schemas.microsoft.com/office/drawing/2014/main" id="{F71E7768-54C1-BA3E-B0F7-AA241ECB0CA6}"/>
              </a:ext>
            </a:extLst>
          </p:cNvPr>
          <p:cNvSpPr/>
          <p:nvPr/>
        </p:nvSpPr>
        <p:spPr>
          <a:xfrm>
            <a:off x="7673007"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FD</a:t>
            </a:r>
          </a:p>
        </p:txBody>
      </p:sp>
      <p:cxnSp>
        <p:nvCxnSpPr>
          <p:cNvPr id="54" name="Straight Arrow Connector 53">
            <a:extLst>
              <a:ext uri="{FF2B5EF4-FFF2-40B4-BE49-F238E27FC236}">
                <a16:creationId xmlns:a16="http://schemas.microsoft.com/office/drawing/2014/main" id="{7E68A4A1-E2D5-0955-D9A2-4948782ABEEC}"/>
              </a:ext>
            </a:extLst>
          </p:cNvPr>
          <p:cNvCxnSpPr>
            <a:stCxn id="51" idx="2"/>
            <a:endCxn id="13" idx="0"/>
          </p:cNvCxnSpPr>
          <p:nvPr/>
        </p:nvCxnSpPr>
        <p:spPr>
          <a:xfrm>
            <a:off x="6921144" y="1117571"/>
            <a:ext cx="9722"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CB399E-3A54-3699-A464-710E2A9E6F70}"/>
              </a:ext>
            </a:extLst>
          </p:cNvPr>
          <p:cNvCxnSpPr>
            <a:cxnSpLocks/>
            <a:stCxn id="52" idx="2"/>
            <a:endCxn id="11" idx="0"/>
          </p:cNvCxnSpPr>
          <p:nvPr/>
        </p:nvCxnSpPr>
        <p:spPr>
          <a:xfrm>
            <a:off x="7980519" y="1117571"/>
            <a:ext cx="10686" cy="163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50235F4-8E49-92E8-9C33-57DA41FA3FAB}"/>
              </a:ext>
            </a:extLst>
          </p:cNvPr>
          <p:cNvCxnSpPr>
            <a:stCxn id="27" idx="0"/>
            <a:endCxn id="52" idx="0"/>
          </p:cNvCxnSpPr>
          <p:nvPr/>
        </p:nvCxnSpPr>
        <p:spPr>
          <a:xfrm rot="16200000" flipV="1">
            <a:off x="8811602" y="-302010"/>
            <a:ext cx="2277909" cy="3742430"/>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9104" y="225491"/>
            <a:ext cx="2277909" cy="2687427"/>
          </a:xfrm>
          <a:prstGeom prst="bentConnector3">
            <a:avLst>
              <a:gd name="adj1" fmla="val 110036"/>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4CC6649E-5C92-E0D8-2101-1A0CC6B3C0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89" name="TextBox 88">
            <a:extLst>
              <a:ext uri="{FF2B5EF4-FFF2-40B4-BE49-F238E27FC236}">
                <a16:creationId xmlns:a16="http://schemas.microsoft.com/office/drawing/2014/main" id="{0C41760F-0A5B-2540-55BE-DB2AC232F035}"/>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3" name="TextBox 112">
            <a:extLst>
              <a:ext uri="{FF2B5EF4-FFF2-40B4-BE49-F238E27FC236}">
                <a16:creationId xmlns:a16="http://schemas.microsoft.com/office/drawing/2014/main" id="{FEFE8973-0A88-8762-63BB-B671A3BB7C85}"/>
              </a:ext>
            </a:extLst>
          </p:cNvPr>
          <p:cNvSpPr txBox="1"/>
          <p:nvPr/>
        </p:nvSpPr>
        <p:spPr>
          <a:xfrm>
            <a:off x="276733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(3)</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19163"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608428"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30250"/>
            <a:ext cx="714375" cy="714375"/>
          </a:xfrm>
          <a:prstGeom prst="flowChartMultidocumen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7571"/>
            <a:ext cx="13985" cy="1647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148" name="TextBox 147">
            <a:extLst>
              <a:ext uri="{FF2B5EF4-FFF2-40B4-BE49-F238E27FC236}">
                <a16:creationId xmlns:a16="http://schemas.microsoft.com/office/drawing/2014/main" id="{00F467C9-A3C9-66C8-B7D8-266B305E5829}"/>
              </a:ext>
            </a:extLst>
          </p:cNvPr>
          <p:cNvSpPr txBox="1"/>
          <p:nvPr/>
        </p:nvSpPr>
        <p:spPr>
          <a:xfrm>
            <a:off x="2995210" y="6471646"/>
            <a:ext cx="356188" cy="276999"/>
          </a:xfrm>
          <a:prstGeom prst="rect">
            <a:avLst/>
          </a:prstGeom>
          <a:noFill/>
        </p:spPr>
        <p:txBody>
          <a:bodyPr wrap="none" rtlCol="0">
            <a:spAutoFit/>
          </a:bodyPr>
          <a:lstStyle/>
          <a:p>
            <a:pPr algn="l"/>
            <a:r>
              <a:rPr lang="en-CA" sz="1200" dirty="0">
                <a:solidFill>
                  <a:schemeClr val="tx2"/>
                </a:solidFill>
                <a:highlight>
                  <a:srgbClr val="FFFF00"/>
                </a:highlight>
              </a:rPr>
              <a:t>(4)</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accent3">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3303FD-F16A-EA91-4B02-E6C2941EA9D4}"/>
              </a:ext>
            </a:extLst>
          </p:cNvPr>
          <p:cNvSpPr/>
          <p:nvPr/>
        </p:nvSpPr>
        <p:spPr>
          <a:xfrm>
            <a:off x="772041" y="2026999"/>
            <a:ext cx="4483134" cy="261702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nSpc>
                <a:spcPct val="107000"/>
              </a:lnSpc>
              <a:spcAft>
                <a:spcPts val="800"/>
              </a:spcAft>
            </a:pPr>
            <a:r>
              <a:rPr lang="en-US" sz="1800" b="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Privacy, Security, and Auditing</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The Interoperability Layer is used to manage the HIE’s transactional traffic. This includes enforcing key mandates related to authentication, authorization, privacy / consent, consistent time, and auditing. These are </a:t>
            </a:r>
            <a:r>
              <a:rPr lang="en-US" sz="1800" i="1"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pervasive</a:t>
            </a:r>
            <a:r>
              <a:rPr lang="en-US"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rPr>
              <a:t> requirements that apply to all traffic that traverses the HIE.</a:t>
            </a:r>
            <a:endParaRPr lang="en-CA" sz="1800" dirty="0">
              <a:solidFill>
                <a:schemeClr val="tx1"/>
              </a:solidFill>
              <a:effectLst/>
              <a:latin typeface="Calibri" panose="020F0502020204030204" pitchFamily="34" charset="0"/>
              <a:ea typeface="Calibri" panose="020F0502020204030204" pitchFamily="34" charset="0"/>
              <a:cs typeface="Myanmar Text" panose="020B0502040204020203" pitchFamily="34" charset="0"/>
            </a:endParaRPr>
          </a:p>
        </p:txBody>
      </p:sp>
      <p:sp>
        <p:nvSpPr>
          <p:cNvPr id="3" name="TextBox 2">
            <a:extLst>
              <a:ext uri="{FF2B5EF4-FFF2-40B4-BE49-F238E27FC236}">
                <a16:creationId xmlns:a16="http://schemas.microsoft.com/office/drawing/2014/main" id="{75D3F4C4-4744-D720-94CB-296404D5C68F}"/>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26" name="TextBox 25">
            <a:extLst>
              <a:ext uri="{FF2B5EF4-FFF2-40B4-BE49-F238E27FC236}">
                <a16:creationId xmlns:a16="http://schemas.microsoft.com/office/drawing/2014/main" id="{D883B9EB-12DD-AD8D-FFC9-F106AE83A79D}"/>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448814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B1FD49-B4E0-411B-D27A-B42597A8A296}"/>
              </a:ext>
            </a:extLst>
          </p:cNvPr>
          <p:cNvSpPr>
            <a:spLocks noGrp="1"/>
          </p:cNvSpPr>
          <p:nvPr>
            <p:ph type="title"/>
          </p:nvPr>
        </p:nvSpPr>
        <p:spPr/>
        <p:txBody>
          <a:bodyPr/>
          <a:lstStyle/>
          <a:p>
            <a:r>
              <a:rPr lang="en-CA" dirty="0"/>
              <a:t>Leveraging legacy solutions</a:t>
            </a:r>
          </a:p>
        </p:txBody>
      </p:sp>
      <p:sp>
        <p:nvSpPr>
          <p:cNvPr id="4" name="Content Placeholder 3">
            <a:extLst>
              <a:ext uri="{FF2B5EF4-FFF2-40B4-BE49-F238E27FC236}">
                <a16:creationId xmlns:a16="http://schemas.microsoft.com/office/drawing/2014/main" id="{F04A3434-90ED-B145-A9EB-8C78BE46B7ED}"/>
              </a:ext>
            </a:extLst>
          </p:cNvPr>
          <p:cNvSpPr>
            <a:spLocks noGrp="1"/>
          </p:cNvSpPr>
          <p:nvPr>
            <p:ph idx="1"/>
          </p:nvPr>
        </p:nvSpPr>
        <p:spPr/>
        <p:txBody>
          <a:bodyPr>
            <a:normAutofit fontScale="77500" lnSpcReduction="20000"/>
          </a:bodyPr>
          <a:lstStyle/>
          <a:p>
            <a:r>
              <a:rPr lang="en-CA" dirty="0"/>
              <a:t>There may be architectural elements have been deployed and taken to </a:t>
            </a:r>
            <a:r>
              <a:rPr lang="en-CA" b="1" dirty="0"/>
              <a:t>scale</a:t>
            </a:r>
            <a:r>
              <a:rPr lang="en-CA" dirty="0"/>
              <a:t>.</a:t>
            </a:r>
          </a:p>
          <a:p>
            <a:r>
              <a:rPr lang="en-CA" dirty="0"/>
              <a:t>Where practical, these </a:t>
            </a:r>
            <a:r>
              <a:rPr lang="en-CA" b="1" dirty="0"/>
              <a:t>legacy</a:t>
            </a:r>
            <a:r>
              <a:rPr lang="en-CA" dirty="0"/>
              <a:t> </a:t>
            </a:r>
            <a:r>
              <a:rPr lang="en-CA" b="1" dirty="0"/>
              <a:t>solutions</a:t>
            </a:r>
            <a:r>
              <a:rPr lang="en-CA" dirty="0"/>
              <a:t> will be </a:t>
            </a:r>
            <a:r>
              <a:rPr lang="en-CA" b="1" dirty="0"/>
              <a:t>incorporated</a:t>
            </a:r>
            <a:r>
              <a:rPr lang="en-CA" dirty="0"/>
              <a:t> into the HIE. This will be accomplished by developing a </a:t>
            </a:r>
            <a:r>
              <a:rPr lang="en-CA" b="1" dirty="0"/>
              <a:t>standards-conformant wrapper </a:t>
            </a:r>
            <a:r>
              <a:rPr lang="en-CA" dirty="0"/>
              <a:t>(a façade)</a:t>
            </a:r>
            <a:r>
              <a:rPr lang="en-CA" b="1" dirty="0"/>
              <a:t> </a:t>
            </a:r>
            <a:r>
              <a:rPr lang="en-CA" dirty="0"/>
              <a:t>for the existing solution.</a:t>
            </a:r>
          </a:p>
          <a:p>
            <a:r>
              <a:rPr lang="en-CA" dirty="0"/>
              <a:t>The </a:t>
            </a:r>
            <a:r>
              <a:rPr lang="en-CA" b="1" dirty="0"/>
              <a:t>façade </a:t>
            </a:r>
            <a:r>
              <a:rPr lang="en-CA" dirty="0"/>
              <a:t>will be used to add a communications interface to the legacy solution that </a:t>
            </a:r>
            <a:r>
              <a:rPr lang="en-CA" b="1" dirty="0"/>
              <a:t>adheres</a:t>
            </a:r>
            <a:r>
              <a:rPr lang="en-CA" dirty="0"/>
              <a:t> to the HIE’s </a:t>
            </a:r>
            <a:r>
              <a:rPr lang="en-CA" b="1" dirty="0"/>
              <a:t>normative</a:t>
            </a:r>
            <a:r>
              <a:rPr lang="en-CA" dirty="0"/>
              <a:t> transaction processing </a:t>
            </a:r>
            <a:r>
              <a:rPr lang="en-CA" b="1" dirty="0"/>
              <a:t>specifications</a:t>
            </a:r>
            <a:r>
              <a:rPr lang="en-CA" dirty="0"/>
              <a:t>.</a:t>
            </a:r>
          </a:p>
          <a:p>
            <a:r>
              <a:rPr lang="en-CA" b="1" dirty="0"/>
              <a:t>Loose coupling</a:t>
            </a:r>
            <a:r>
              <a:rPr lang="en-CA" dirty="0"/>
              <a:t> will be favoured; this will best defend </a:t>
            </a:r>
            <a:r>
              <a:rPr lang="en-CA" b="1" dirty="0"/>
              <a:t>OLTP performance </a:t>
            </a:r>
            <a:r>
              <a:rPr lang="en-CA" dirty="0"/>
              <a:t>of the HIE’s FHIR Server.</a:t>
            </a:r>
          </a:p>
        </p:txBody>
      </p:sp>
      <p:sp>
        <p:nvSpPr>
          <p:cNvPr id="2" name="Slide Number Placeholder 1">
            <a:extLst>
              <a:ext uri="{FF2B5EF4-FFF2-40B4-BE49-F238E27FC236}">
                <a16:creationId xmlns:a16="http://schemas.microsoft.com/office/drawing/2014/main" id="{E1A2BD92-3C8A-5FC3-46F3-38330193425E}"/>
              </a:ext>
            </a:extLst>
          </p:cNvPr>
          <p:cNvSpPr>
            <a:spLocks noGrp="1"/>
          </p:cNvSpPr>
          <p:nvPr>
            <p:ph type="sldNum" sz="quarter" idx="12"/>
          </p:nvPr>
        </p:nvSpPr>
        <p:spPr/>
        <p:txBody>
          <a:bodyPr/>
          <a:lstStyle/>
          <a:p>
            <a:fld id="{6734F48E-A456-4E2F-B17E-509464F7A050}" type="slidenum">
              <a:rPr lang="en-CA" smtClean="0"/>
              <a:pPr/>
              <a:t>84</a:t>
            </a:fld>
            <a:endParaRPr lang="en-CA"/>
          </a:p>
        </p:txBody>
      </p:sp>
    </p:spTree>
    <p:extLst>
      <p:ext uri="{BB962C8B-B14F-4D97-AF65-F5344CB8AC3E}">
        <p14:creationId xmlns:p14="http://schemas.microsoft.com/office/powerpoint/2010/main" val="1584289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C7F741-24C5-93AF-F62D-AFF83AF2B215}"/>
              </a:ext>
            </a:extLst>
          </p:cNvPr>
          <p:cNvSpPr>
            <a:spLocks noGrp="1"/>
          </p:cNvSpPr>
          <p:nvPr>
            <p:ph type="sldNum" sz="quarter" idx="12"/>
          </p:nvPr>
        </p:nvSpPr>
        <p:spPr/>
        <p:txBody>
          <a:bodyPr/>
          <a:lstStyle/>
          <a:p>
            <a:fld id="{6734F48E-A456-4E2F-B17E-509464F7A050}" type="slidenum">
              <a:rPr lang="en-CA" smtClean="0"/>
              <a:pPr/>
              <a:t>85</a:t>
            </a:fld>
            <a:endParaRPr lang="en-CA"/>
          </a:p>
        </p:txBody>
      </p:sp>
      <p:sp>
        <p:nvSpPr>
          <p:cNvPr id="5" name="Cube 4">
            <a:extLst>
              <a:ext uri="{FF2B5EF4-FFF2-40B4-BE49-F238E27FC236}">
                <a16:creationId xmlns:a16="http://schemas.microsoft.com/office/drawing/2014/main" id="{766A57F5-716C-C5AD-B1D5-D4ECFDB8089F}"/>
              </a:ext>
            </a:extLst>
          </p:cNvPr>
          <p:cNvSpPr/>
          <p:nvPr/>
        </p:nvSpPr>
        <p:spPr>
          <a:xfrm>
            <a:off x="3858816" y="1954560"/>
            <a:ext cx="2448272" cy="2160240"/>
          </a:xfrm>
          <a:prstGeom prst="cub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7" name="Straight Connector 6">
            <a:extLst>
              <a:ext uri="{FF2B5EF4-FFF2-40B4-BE49-F238E27FC236}">
                <a16:creationId xmlns:a16="http://schemas.microsoft.com/office/drawing/2014/main" id="{369A94E8-D23C-55C5-C8E4-D683C79AF626}"/>
              </a:ext>
            </a:extLst>
          </p:cNvPr>
          <p:cNvCxnSpPr>
            <a:cxnSpLocks/>
            <a:endCxn id="9" idx="2"/>
          </p:cNvCxnSpPr>
          <p:nvPr/>
        </p:nvCxnSpPr>
        <p:spPr>
          <a:xfrm>
            <a:off x="6091064" y="2962672"/>
            <a:ext cx="792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BEAA5C5-D8BC-EF85-62B8-69FF352BC4ED}"/>
              </a:ext>
            </a:extLst>
          </p:cNvPr>
          <p:cNvSpPr/>
          <p:nvPr/>
        </p:nvSpPr>
        <p:spPr>
          <a:xfrm>
            <a:off x="6883152" y="2710652"/>
            <a:ext cx="504056" cy="50403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603A72A2-7E98-6CB6-F641-A395C463591B}"/>
              </a:ext>
            </a:extLst>
          </p:cNvPr>
          <p:cNvSpPr txBox="1"/>
          <p:nvPr/>
        </p:nvSpPr>
        <p:spPr>
          <a:xfrm>
            <a:off x="2130624" y="2458616"/>
            <a:ext cx="1532920" cy="1384995"/>
          </a:xfrm>
          <a:prstGeom prst="rect">
            <a:avLst/>
          </a:prstGeom>
          <a:noFill/>
        </p:spPr>
        <p:txBody>
          <a:bodyPr wrap="none" rtlCol="0">
            <a:spAutoFit/>
          </a:bodyPr>
          <a:lstStyle/>
          <a:p>
            <a:pPr algn="r"/>
            <a:r>
              <a:rPr lang="en-CA" sz="2800" b="1" dirty="0"/>
              <a:t>Legacy</a:t>
            </a:r>
          </a:p>
          <a:p>
            <a:pPr algn="r"/>
            <a:r>
              <a:rPr lang="en-CA" sz="2800" b="1" dirty="0"/>
              <a:t>Software</a:t>
            </a:r>
          </a:p>
          <a:p>
            <a:pPr algn="r"/>
            <a:r>
              <a:rPr lang="en-CA" sz="2800" b="1" dirty="0"/>
              <a:t>Solution</a:t>
            </a:r>
          </a:p>
        </p:txBody>
      </p:sp>
      <p:sp>
        <p:nvSpPr>
          <p:cNvPr id="13" name="TextBox 12">
            <a:extLst>
              <a:ext uri="{FF2B5EF4-FFF2-40B4-BE49-F238E27FC236}">
                <a16:creationId xmlns:a16="http://schemas.microsoft.com/office/drawing/2014/main" id="{4D2C45D7-1FBF-89DA-D4B4-BB03D83B3535}"/>
              </a:ext>
            </a:extLst>
          </p:cNvPr>
          <p:cNvSpPr txBox="1"/>
          <p:nvPr/>
        </p:nvSpPr>
        <p:spPr>
          <a:xfrm>
            <a:off x="6553535" y="3386010"/>
            <a:ext cx="1154290" cy="584775"/>
          </a:xfrm>
          <a:prstGeom prst="rect">
            <a:avLst/>
          </a:prstGeom>
          <a:noFill/>
        </p:spPr>
        <p:txBody>
          <a:bodyPr wrap="none" rtlCol="0">
            <a:spAutoFit/>
          </a:bodyPr>
          <a:lstStyle/>
          <a:p>
            <a:pPr algn="ctr"/>
            <a:r>
              <a:rPr lang="en-CA" sz="1600" b="1" dirty="0"/>
              <a:t>Proprietary</a:t>
            </a:r>
          </a:p>
          <a:p>
            <a:pPr algn="ctr"/>
            <a:r>
              <a:rPr lang="en-CA" sz="1600" b="1" dirty="0"/>
              <a:t>Interface</a:t>
            </a:r>
          </a:p>
        </p:txBody>
      </p:sp>
      <p:cxnSp>
        <p:nvCxnSpPr>
          <p:cNvPr id="17" name="Straight Connector 16">
            <a:extLst>
              <a:ext uri="{FF2B5EF4-FFF2-40B4-BE49-F238E27FC236}">
                <a16:creationId xmlns:a16="http://schemas.microsoft.com/office/drawing/2014/main" id="{35714B7C-CE6B-0277-B8A0-F21C117CBDA1}"/>
              </a:ext>
            </a:extLst>
          </p:cNvPr>
          <p:cNvCxnSpPr>
            <a:cxnSpLocks/>
            <a:stCxn id="9" idx="6"/>
            <a:endCxn id="19" idx="2"/>
          </p:cNvCxnSpPr>
          <p:nvPr/>
        </p:nvCxnSpPr>
        <p:spPr>
          <a:xfrm>
            <a:off x="7387208" y="2962672"/>
            <a:ext cx="2232248"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FBC42E1-6EAC-C8EC-1B1C-B00F6A162401}"/>
              </a:ext>
            </a:extLst>
          </p:cNvPr>
          <p:cNvPicPr>
            <a:picLocks noChangeAspect="1"/>
          </p:cNvPicPr>
          <p:nvPr/>
        </p:nvPicPr>
        <p:blipFill>
          <a:blip r:embed="rId2"/>
          <a:stretch>
            <a:fillRect/>
          </a:stretch>
        </p:blipFill>
        <p:spPr>
          <a:xfrm>
            <a:off x="7967065" y="1741983"/>
            <a:ext cx="791343" cy="2441377"/>
          </a:xfrm>
          <a:prstGeom prst="rect">
            <a:avLst/>
          </a:prstGeom>
        </p:spPr>
      </p:pic>
      <p:sp>
        <p:nvSpPr>
          <p:cNvPr id="19" name="Oval 18">
            <a:extLst>
              <a:ext uri="{FF2B5EF4-FFF2-40B4-BE49-F238E27FC236}">
                <a16:creationId xmlns:a16="http://schemas.microsoft.com/office/drawing/2014/main" id="{B2F4DF5E-F1FA-CEA9-E1B3-4156DB1BC620}"/>
              </a:ext>
            </a:extLst>
          </p:cNvPr>
          <p:cNvSpPr/>
          <p:nvPr/>
        </p:nvSpPr>
        <p:spPr>
          <a:xfrm>
            <a:off x="9619456" y="2710652"/>
            <a:ext cx="504056" cy="504039"/>
          </a:xfrm>
          <a:prstGeom prst="ellipse">
            <a:avLst/>
          </a:prstGeom>
          <a:solidFill>
            <a:schemeClr val="bg1"/>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2" name="Picture 21">
            <a:extLst>
              <a:ext uri="{FF2B5EF4-FFF2-40B4-BE49-F238E27FC236}">
                <a16:creationId xmlns:a16="http://schemas.microsoft.com/office/drawing/2014/main" id="{2D41127C-19E8-1E52-064A-75A48A9C61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592337" y="2000612"/>
            <a:ext cx="463856" cy="703431"/>
          </a:xfrm>
          <a:prstGeom prst="rect">
            <a:avLst/>
          </a:prstGeom>
        </p:spPr>
      </p:pic>
      <p:sp>
        <p:nvSpPr>
          <p:cNvPr id="23" name="TextBox 22">
            <a:extLst>
              <a:ext uri="{FF2B5EF4-FFF2-40B4-BE49-F238E27FC236}">
                <a16:creationId xmlns:a16="http://schemas.microsoft.com/office/drawing/2014/main" id="{70AC2504-FC69-94BE-7D76-39C2111ABD16}"/>
              </a:ext>
            </a:extLst>
          </p:cNvPr>
          <p:cNvSpPr txBox="1"/>
          <p:nvPr/>
        </p:nvSpPr>
        <p:spPr>
          <a:xfrm>
            <a:off x="10199313" y="2670283"/>
            <a:ext cx="1606850" cy="584775"/>
          </a:xfrm>
          <a:prstGeom prst="rect">
            <a:avLst/>
          </a:prstGeom>
          <a:noFill/>
        </p:spPr>
        <p:txBody>
          <a:bodyPr wrap="none" rtlCol="0">
            <a:spAutoFit/>
          </a:bodyPr>
          <a:lstStyle/>
          <a:p>
            <a:r>
              <a:rPr lang="en-CA" sz="1600" b="1" dirty="0">
                <a:solidFill>
                  <a:srgbClr val="C00000"/>
                </a:solidFill>
              </a:rPr>
              <a:t>Standards-based</a:t>
            </a:r>
          </a:p>
          <a:p>
            <a:r>
              <a:rPr lang="en-CA" sz="1600" b="1" dirty="0">
                <a:solidFill>
                  <a:srgbClr val="C00000"/>
                </a:solidFill>
              </a:rPr>
              <a:t>Interface</a:t>
            </a:r>
          </a:p>
        </p:txBody>
      </p:sp>
      <p:sp>
        <p:nvSpPr>
          <p:cNvPr id="24" name="TextBox 23">
            <a:extLst>
              <a:ext uri="{FF2B5EF4-FFF2-40B4-BE49-F238E27FC236}">
                <a16:creationId xmlns:a16="http://schemas.microsoft.com/office/drawing/2014/main" id="{E3010787-8C53-AAEE-4F79-B080F8C031DD}"/>
              </a:ext>
            </a:extLst>
          </p:cNvPr>
          <p:cNvSpPr txBox="1"/>
          <p:nvPr/>
        </p:nvSpPr>
        <p:spPr>
          <a:xfrm>
            <a:off x="2202632" y="4314309"/>
            <a:ext cx="11089232" cy="1815882"/>
          </a:xfrm>
          <a:prstGeom prst="rect">
            <a:avLst/>
          </a:prstGeom>
          <a:noFill/>
        </p:spPr>
        <p:txBody>
          <a:bodyPr wrap="square" rtlCol="0">
            <a:spAutoFit/>
          </a:bodyPr>
          <a:lstStyle/>
          <a:p>
            <a:r>
              <a:rPr lang="en-CA" sz="2800" dirty="0">
                <a:solidFill>
                  <a:srgbClr val="C00000"/>
                </a:solidFill>
              </a:rPr>
              <a:t>The software façade ingests the legacy software solution’s </a:t>
            </a:r>
            <a:r>
              <a:rPr lang="en-CA" sz="2800" b="1" i="1" dirty="0">
                <a:solidFill>
                  <a:srgbClr val="C00000"/>
                </a:solidFill>
              </a:rPr>
              <a:t>proprietary </a:t>
            </a:r>
            <a:r>
              <a:rPr lang="en-CA" sz="2800" dirty="0">
                <a:solidFill>
                  <a:srgbClr val="C00000"/>
                </a:solidFill>
              </a:rPr>
              <a:t>interface, applies </a:t>
            </a:r>
            <a:r>
              <a:rPr lang="en-CA" sz="2800" b="1" dirty="0">
                <a:solidFill>
                  <a:srgbClr val="C00000"/>
                </a:solidFill>
              </a:rPr>
              <a:t>mapping </a:t>
            </a:r>
            <a:r>
              <a:rPr lang="en-CA" sz="2800" dirty="0">
                <a:solidFill>
                  <a:srgbClr val="C00000"/>
                </a:solidFill>
              </a:rPr>
              <a:t>and </a:t>
            </a:r>
            <a:r>
              <a:rPr lang="en-CA" sz="2800" b="1" dirty="0">
                <a:solidFill>
                  <a:srgbClr val="C00000"/>
                </a:solidFill>
              </a:rPr>
              <a:t>translation </a:t>
            </a:r>
            <a:r>
              <a:rPr lang="en-CA" sz="2800" dirty="0">
                <a:solidFill>
                  <a:srgbClr val="C00000"/>
                </a:solidFill>
              </a:rPr>
              <a:t>routines, and exposes the transformed messages via a </a:t>
            </a:r>
            <a:r>
              <a:rPr lang="en-CA" sz="2800" b="1" i="1" dirty="0">
                <a:solidFill>
                  <a:srgbClr val="C00000"/>
                </a:solidFill>
              </a:rPr>
              <a:t>standards-based </a:t>
            </a:r>
            <a:r>
              <a:rPr lang="en-CA" sz="2800" dirty="0">
                <a:solidFill>
                  <a:srgbClr val="C00000"/>
                </a:solidFill>
              </a:rPr>
              <a:t>interface. A façade can be constructed to operate as a 1-way or as a 2-way communications interface.</a:t>
            </a:r>
          </a:p>
        </p:txBody>
      </p:sp>
    </p:spTree>
    <p:extLst>
      <p:ext uri="{BB962C8B-B14F-4D97-AF65-F5344CB8AC3E}">
        <p14:creationId xmlns:p14="http://schemas.microsoft.com/office/powerpoint/2010/main" val="2294352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258416" y="1234478"/>
            <a:ext cx="13654070" cy="5587276"/>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76" name="Rectangle: Rounded Corners 75">
            <a:extLst>
              <a:ext uri="{FF2B5EF4-FFF2-40B4-BE49-F238E27FC236}">
                <a16:creationId xmlns:a16="http://schemas.microsoft.com/office/drawing/2014/main" id="{54A2492F-81EC-BE09-80DE-57778638A413}"/>
              </a:ext>
            </a:extLst>
          </p:cNvPr>
          <p:cNvSpPr/>
          <p:nvPr/>
        </p:nvSpPr>
        <p:spPr>
          <a:xfrm>
            <a:off x="9882030" y="1266075"/>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2" name="Rectangle: Rounded Corners 51">
            <a:extLst>
              <a:ext uri="{FF2B5EF4-FFF2-40B4-BE49-F238E27FC236}">
                <a16:creationId xmlns:a16="http://schemas.microsoft.com/office/drawing/2014/main" id="{1B9E1CA5-B79C-9E53-FB17-0DE8E7F5753B}"/>
              </a:ext>
            </a:extLst>
          </p:cNvPr>
          <p:cNvSpPr/>
          <p:nvPr/>
        </p:nvSpPr>
        <p:spPr>
          <a:xfrm>
            <a:off x="6539931" y="6811047"/>
            <a:ext cx="1451272"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5" name="Rectangle: Rounded Corners 44">
            <a:extLst>
              <a:ext uri="{FF2B5EF4-FFF2-40B4-BE49-F238E27FC236}">
                <a16:creationId xmlns:a16="http://schemas.microsoft.com/office/drawing/2014/main" id="{A35FA0D3-2F0A-DFC0-0C58-F1DA4BC05EFB}"/>
              </a:ext>
            </a:extLst>
          </p:cNvPr>
          <p:cNvSpPr/>
          <p:nvPr/>
        </p:nvSpPr>
        <p:spPr>
          <a:xfrm>
            <a:off x="2580902" y="6821754"/>
            <a:ext cx="969141" cy="91437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1" name="Rectangle: Rounded Corners 40">
            <a:extLst>
              <a:ext uri="{FF2B5EF4-FFF2-40B4-BE49-F238E27FC236}">
                <a16:creationId xmlns:a16="http://schemas.microsoft.com/office/drawing/2014/main" id="{90C0ED92-06B2-CF60-418F-0CFCE790F3F3}"/>
              </a:ext>
            </a:extLst>
          </p:cNvPr>
          <p:cNvSpPr/>
          <p:nvPr/>
        </p:nvSpPr>
        <p:spPr>
          <a:xfrm>
            <a:off x="2580902" y="2868701"/>
            <a:ext cx="894988" cy="103949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0" name="Rectangle: Rounded Corners 39">
            <a:extLst>
              <a:ext uri="{FF2B5EF4-FFF2-40B4-BE49-F238E27FC236}">
                <a16:creationId xmlns:a16="http://schemas.microsoft.com/office/drawing/2014/main" id="{41585EAE-9FE1-8212-D5D9-CDFFD88B3BF7}"/>
              </a:ext>
            </a:extLst>
          </p:cNvPr>
          <p:cNvSpPr/>
          <p:nvPr/>
        </p:nvSpPr>
        <p:spPr>
          <a:xfrm>
            <a:off x="6236522" y="326712"/>
            <a:ext cx="3454942" cy="113449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8" name="Rectangle: Rounded Corners 27">
            <a:extLst>
              <a:ext uri="{FF2B5EF4-FFF2-40B4-BE49-F238E27FC236}">
                <a16:creationId xmlns:a16="http://schemas.microsoft.com/office/drawing/2014/main" id="{5D2D186F-6667-19AF-A471-E1F3B60CD548}"/>
              </a:ext>
            </a:extLst>
          </p:cNvPr>
          <p:cNvSpPr/>
          <p:nvPr/>
        </p:nvSpPr>
        <p:spPr>
          <a:xfrm>
            <a:off x="3570784" y="2395352"/>
            <a:ext cx="7228106" cy="1666094"/>
          </a:xfrm>
          <a:prstGeom prst="roundRect">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120D9F44-A332-1671-4FFE-8D295A276A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81531" y="1654902"/>
            <a:ext cx="463856" cy="703431"/>
          </a:xfrm>
          <a:prstGeom prst="rect">
            <a:avLst/>
          </a:prstGeom>
        </p:spPr>
      </p:pic>
      <p:sp>
        <p:nvSpPr>
          <p:cNvPr id="32" name="TextBox 31">
            <a:extLst>
              <a:ext uri="{FF2B5EF4-FFF2-40B4-BE49-F238E27FC236}">
                <a16:creationId xmlns:a16="http://schemas.microsoft.com/office/drawing/2014/main" id="{29A52A2A-2F2F-084F-84CD-4CE7128ADB4B}"/>
              </a:ext>
            </a:extLst>
          </p:cNvPr>
          <p:cNvSpPr txBox="1"/>
          <p:nvPr/>
        </p:nvSpPr>
        <p:spPr>
          <a:xfrm>
            <a:off x="4267393" y="1986498"/>
            <a:ext cx="1969129" cy="400110"/>
          </a:xfrm>
          <a:prstGeom prst="rect">
            <a:avLst/>
          </a:prstGeom>
          <a:noFill/>
        </p:spPr>
        <p:txBody>
          <a:bodyPr wrap="none" rtlCol="0">
            <a:spAutoFit/>
          </a:bodyPr>
          <a:lstStyle/>
          <a:p>
            <a:pPr algn="l"/>
            <a:r>
              <a:rPr lang="en-CA" sz="2000" dirty="0">
                <a:solidFill>
                  <a:schemeClr val="accent6"/>
                </a:solidFill>
              </a:rPr>
              <a:t>OLTP FHIR Server</a:t>
            </a:r>
          </a:p>
        </p:txBody>
      </p:sp>
      <p:pic>
        <p:nvPicPr>
          <p:cNvPr id="4" name="Picture 3">
            <a:extLst>
              <a:ext uri="{FF2B5EF4-FFF2-40B4-BE49-F238E27FC236}">
                <a16:creationId xmlns:a16="http://schemas.microsoft.com/office/drawing/2014/main" id="{39883F4C-5D26-6DFF-5119-F3773357FD7B}"/>
              </a:ext>
            </a:extLst>
          </p:cNvPr>
          <p:cNvPicPr>
            <a:picLocks noChangeAspect="1"/>
          </p:cNvPicPr>
          <p:nvPr/>
        </p:nvPicPr>
        <p:blipFill>
          <a:blip r:embed="rId3"/>
          <a:stretch>
            <a:fillRect/>
          </a:stretch>
        </p:blipFill>
        <p:spPr>
          <a:xfrm>
            <a:off x="9896670" y="2753086"/>
            <a:ext cx="714375" cy="714375"/>
          </a:xfrm>
          <a:prstGeom prst="rect">
            <a:avLst/>
          </a:prstGeom>
        </p:spPr>
      </p:pic>
      <p:pic>
        <p:nvPicPr>
          <p:cNvPr id="6" name="Picture 5">
            <a:extLst>
              <a:ext uri="{FF2B5EF4-FFF2-40B4-BE49-F238E27FC236}">
                <a16:creationId xmlns:a16="http://schemas.microsoft.com/office/drawing/2014/main" id="{F60E7B5B-BA63-2798-8316-604D4EBB973E}"/>
              </a:ext>
            </a:extLst>
          </p:cNvPr>
          <p:cNvPicPr>
            <a:picLocks noChangeAspect="1"/>
          </p:cNvPicPr>
          <p:nvPr/>
        </p:nvPicPr>
        <p:blipFill>
          <a:blip r:embed="rId4"/>
          <a:stretch>
            <a:fillRect/>
          </a:stretch>
        </p:blipFill>
        <p:spPr>
          <a:xfrm>
            <a:off x="5088657" y="2415584"/>
            <a:ext cx="714375" cy="714375"/>
          </a:xfrm>
          <a:prstGeom prst="rect">
            <a:avLst/>
          </a:prstGeom>
        </p:spPr>
      </p:pic>
      <p:sp>
        <p:nvSpPr>
          <p:cNvPr id="7" name="TextBox 6">
            <a:extLst>
              <a:ext uri="{FF2B5EF4-FFF2-40B4-BE49-F238E27FC236}">
                <a16:creationId xmlns:a16="http://schemas.microsoft.com/office/drawing/2014/main" id="{2A42743F-586E-E874-B95A-3D8FDC43E427}"/>
              </a:ext>
            </a:extLst>
          </p:cNvPr>
          <p:cNvSpPr txBox="1"/>
          <p:nvPr/>
        </p:nvSpPr>
        <p:spPr>
          <a:xfrm>
            <a:off x="9957141" y="3363566"/>
            <a:ext cx="59343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SHR</a:t>
            </a:r>
          </a:p>
        </p:txBody>
      </p:sp>
      <p:sp>
        <p:nvSpPr>
          <p:cNvPr id="8" name="TextBox 7">
            <a:extLst>
              <a:ext uri="{FF2B5EF4-FFF2-40B4-BE49-F238E27FC236}">
                <a16:creationId xmlns:a16="http://schemas.microsoft.com/office/drawing/2014/main" id="{987ED6B1-F329-87D4-D92E-72F8D01CE3A2}"/>
              </a:ext>
            </a:extLst>
          </p:cNvPr>
          <p:cNvSpPr txBox="1"/>
          <p:nvPr/>
        </p:nvSpPr>
        <p:spPr>
          <a:xfrm>
            <a:off x="5082952" y="3026064"/>
            <a:ext cx="801823"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ILR/TS</a:t>
            </a:r>
          </a:p>
        </p:txBody>
      </p:sp>
      <p:sp>
        <p:nvSpPr>
          <p:cNvPr id="9" name="TextBox 8">
            <a:extLst>
              <a:ext uri="{FF2B5EF4-FFF2-40B4-BE49-F238E27FC236}">
                <a16:creationId xmlns:a16="http://schemas.microsoft.com/office/drawing/2014/main" id="{DEF70839-94B7-7FE2-7445-471353C9D522}"/>
              </a:ext>
            </a:extLst>
          </p:cNvPr>
          <p:cNvSpPr txBox="1"/>
          <p:nvPr/>
        </p:nvSpPr>
        <p:spPr>
          <a:xfrm>
            <a:off x="2677619"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5"/>
          <a:stretch>
            <a:fillRect/>
          </a:stretch>
        </p:blipFill>
        <p:spPr>
          <a:xfrm>
            <a:off x="2695006" y="2962672"/>
            <a:ext cx="714375" cy="714375"/>
          </a:xfrm>
          <a:prstGeom prst="rect">
            <a:avLst/>
          </a:prstGeom>
        </p:spPr>
      </p:pic>
      <p:pic>
        <p:nvPicPr>
          <p:cNvPr id="11" name="Picture 10">
            <a:extLst>
              <a:ext uri="{FF2B5EF4-FFF2-40B4-BE49-F238E27FC236}">
                <a16:creationId xmlns:a16="http://schemas.microsoft.com/office/drawing/2014/main" id="{080EFE14-5CAF-6536-002F-65442E5AAA69}"/>
              </a:ext>
            </a:extLst>
          </p:cNvPr>
          <p:cNvPicPr>
            <a:picLocks noChangeAspect="1"/>
          </p:cNvPicPr>
          <p:nvPr/>
        </p:nvPicPr>
        <p:blipFill>
          <a:blip r:embed="rId6">
            <a:biLevel thresh="75000"/>
          </a:blip>
          <a:stretch>
            <a:fillRect/>
          </a:stretch>
        </p:blipFill>
        <p:spPr>
          <a:xfrm>
            <a:off x="7635829" y="424174"/>
            <a:ext cx="714375" cy="714375"/>
          </a:xfrm>
          <a:prstGeom prst="rect">
            <a:avLst/>
          </a:prstGeom>
        </p:spPr>
      </p:pic>
      <p:sp>
        <p:nvSpPr>
          <p:cNvPr id="12" name="TextBox 11">
            <a:extLst>
              <a:ext uri="{FF2B5EF4-FFF2-40B4-BE49-F238E27FC236}">
                <a16:creationId xmlns:a16="http://schemas.microsoft.com/office/drawing/2014/main" id="{9022FDCF-B77F-2DEE-F5F0-8740640B099B}"/>
              </a:ext>
            </a:extLst>
          </p:cNvPr>
          <p:cNvSpPr txBox="1"/>
          <p:nvPr/>
        </p:nvSpPr>
        <p:spPr>
          <a:xfrm>
            <a:off x="7587086" y="3363566"/>
            <a:ext cx="80823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ILR-FR</a:t>
            </a:r>
          </a:p>
        </p:txBody>
      </p:sp>
      <p:pic>
        <p:nvPicPr>
          <p:cNvPr id="13" name="Picture 12">
            <a:extLst>
              <a:ext uri="{FF2B5EF4-FFF2-40B4-BE49-F238E27FC236}">
                <a16:creationId xmlns:a16="http://schemas.microsoft.com/office/drawing/2014/main" id="{E58FCF2A-92C1-3083-8B95-3E8EC284EF20}"/>
              </a:ext>
            </a:extLst>
          </p:cNvPr>
          <p:cNvPicPr>
            <a:picLocks noChangeAspect="1"/>
          </p:cNvPicPr>
          <p:nvPr/>
        </p:nvPicPr>
        <p:blipFill>
          <a:blip r:embed="rId7">
            <a:biLevel thresh="75000"/>
          </a:blip>
          <a:stretch>
            <a:fillRect/>
          </a:stretch>
        </p:blipFill>
        <p:spPr>
          <a:xfrm>
            <a:off x="6594893" y="424174"/>
            <a:ext cx="714375" cy="714375"/>
          </a:xfrm>
          <a:prstGeom prst="rect">
            <a:avLst/>
          </a:prstGeom>
        </p:spPr>
      </p:pic>
      <p:sp>
        <p:nvSpPr>
          <p:cNvPr id="14" name="TextBox 13">
            <a:extLst>
              <a:ext uri="{FF2B5EF4-FFF2-40B4-BE49-F238E27FC236}">
                <a16:creationId xmlns:a16="http://schemas.microsoft.com/office/drawing/2014/main" id="{2850EA23-791D-D5A5-8C4C-3E68BAB9F249}"/>
              </a:ext>
            </a:extLst>
          </p:cNvPr>
          <p:cNvSpPr txBox="1"/>
          <p:nvPr/>
        </p:nvSpPr>
        <p:spPr>
          <a:xfrm>
            <a:off x="6402516" y="3363566"/>
            <a:ext cx="105670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ILR-HWR</a:t>
            </a:r>
          </a:p>
        </p:txBody>
      </p:sp>
      <p:pic>
        <p:nvPicPr>
          <p:cNvPr id="15" name="Picture 14">
            <a:extLst>
              <a:ext uri="{FF2B5EF4-FFF2-40B4-BE49-F238E27FC236}">
                <a16:creationId xmlns:a16="http://schemas.microsoft.com/office/drawing/2014/main" id="{EE21A0B4-FD34-5C98-C823-C25EBE1C5B09}"/>
              </a:ext>
            </a:extLst>
          </p:cNvPr>
          <p:cNvPicPr>
            <a:picLocks noChangeAspect="1"/>
          </p:cNvPicPr>
          <p:nvPr/>
        </p:nvPicPr>
        <p:blipFill>
          <a:blip r:embed="rId5"/>
          <a:stretch>
            <a:fillRect/>
          </a:stretch>
        </p:blipFill>
        <p:spPr>
          <a:xfrm>
            <a:off x="4002832" y="2954601"/>
            <a:ext cx="714375" cy="714375"/>
          </a:xfrm>
          <a:prstGeom prst="rect">
            <a:avLst/>
          </a:prstGeom>
        </p:spPr>
      </p:pic>
      <p:sp>
        <p:nvSpPr>
          <p:cNvPr id="16" name="TextBox 15">
            <a:extLst>
              <a:ext uri="{FF2B5EF4-FFF2-40B4-BE49-F238E27FC236}">
                <a16:creationId xmlns:a16="http://schemas.microsoft.com/office/drawing/2014/main" id="{A2DE96BD-BB09-FD09-83C8-BF3FA8BC9272}"/>
              </a:ext>
            </a:extLst>
          </p:cNvPr>
          <p:cNvSpPr txBox="1"/>
          <p:nvPr/>
        </p:nvSpPr>
        <p:spPr>
          <a:xfrm>
            <a:off x="4056124" y="3565080"/>
            <a:ext cx="450764"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CR</a:t>
            </a:r>
          </a:p>
        </p:txBody>
      </p:sp>
      <p:cxnSp>
        <p:nvCxnSpPr>
          <p:cNvPr id="18" name="Straight Arrow Connector 17">
            <a:extLst>
              <a:ext uri="{FF2B5EF4-FFF2-40B4-BE49-F238E27FC236}">
                <a16:creationId xmlns:a16="http://schemas.microsoft.com/office/drawing/2014/main" id="{7B80B82B-A523-090D-3DEA-E63C0E878F25}"/>
              </a:ext>
            </a:extLst>
          </p:cNvPr>
          <p:cNvCxnSpPr>
            <a:stCxn id="10" idx="3"/>
            <a:endCxn id="15" idx="1"/>
          </p:cNvCxnSpPr>
          <p:nvPr/>
        </p:nvCxnSpPr>
        <p:spPr>
          <a:xfrm flipV="1">
            <a:off x="3409381"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2677619"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cxnSp>
        <p:nvCxnSpPr>
          <p:cNvPr id="25" name="Straight Arrow Connector 24">
            <a:extLst>
              <a:ext uri="{FF2B5EF4-FFF2-40B4-BE49-F238E27FC236}">
                <a16:creationId xmlns:a16="http://schemas.microsoft.com/office/drawing/2014/main" id="{A2AC0D34-BC92-46E1-DF09-1DFC0319AF4E}"/>
              </a:ext>
            </a:extLst>
          </p:cNvPr>
          <p:cNvCxnSpPr>
            <a:cxnSpLocks/>
            <a:stCxn id="7" idx="2"/>
          </p:cNvCxnSpPr>
          <p:nvPr/>
        </p:nvCxnSpPr>
        <p:spPr>
          <a:xfrm>
            <a:off x="10253857" y="3732898"/>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10134298" y="4319240"/>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19656"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10640810" y="3732896"/>
            <a:ext cx="1180961" cy="838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11462538"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cxnSp>
        <p:nvCxnSpPr>
          <p:cNvPr id="33" name="Straight Arrow Connector 32">
            <a:extLst>
              <a:ext uri="{FF2B5EF4-FFF2-40B4-BE49-F238E27FC236}">
                <a16:creationId xmlns:a16="http://schemas.microsoft.com/office/drawing/2014/main" id="{B86C054B-B622-6574-3C07-AB1853AD45E4}"/>
              </a:ext>
            </a:extLst>
          </p:cNvPr>
          <p:cNvCxnSpPr>
            <a:cxnSpLocks/>
            <a:stCxn id="12" idx="2"/>
          </p:cNvCxnSpPr>
          <p:nvPr/>
        </p:nvCxnSpPr>
        <p:spPr>
          <a:xfrm>
            <a:off x="7991203" y="3732898"/>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65F6BC-715F-93E3-1D6F-4C99A06C7AA3}"/>
              </a:ext>
            </a:extLst>
          </p:cNvPr>
          <p:cNvCxnSpPr>
            <a:cxnSpLocks/>
            <a:stCxn id="8" idx="2"/>
          </p:cNvCxnSpPr>
          <p:nvPr/>
        </p:nvCxnSpPr>
        <p:spPr>
          <a:xfrm>
            <a:off x="5483864" y="3395396"/>
            <a:ext cx="0" cy="16002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1060F5-4353-533A-3115-5E72C980E021}"/>
              </a:ext>
            </a:extLst>
          </p:cNvPr>
          <p:cNvCxnSpPr>
            <a:cxnSpLocks/>
            <a:stCxn id="16" idx="2"/>
          </p:cNvCxnSpPr>
          <p:nvPr/>
        </p:nvCxnSpPr>
        <p:spPr>
          <a:xfrm>
            <a:off x="4281506" y="3934412"/>
            <a:ext cx="2940" cy="1061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855158-5469-187C-9504-CE875D2959F2}"/>
              </a:ext>
            </a:extLst>
          </p:cNvPr>
          <p:cNvSpPr txBox="1"/>
          <p:nvPr/>
        </p:nvSpPr>
        <p:spPr>
          <a:xfrm>
            <a:off x="11033081" y="540165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10843588" y="5175617"/>
            <a:ext cx="360155"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flipH="1">
            <a:off x="7273703" y="5355636"/>
            <a:ext cx="5490" cy="1639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85346"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cxnSp>
        <p:nvCxnSpPr>
          <p:cNvPr id="103" name="Straight Arrow Connector 102">
            <a:extLst>
              <a:ext uri="{FF2B5EF4-FFF2-40B4-BE49-F238E27FC236}">
                <a16:creationId xmlns:a16="http://schemas.microsoft.com/office/drawing/2014/main" id="{F8836A45-E4D8-A7F6-BFB7-C48495984733}"/>
              </a:ext>
            </a:extLst>
          </p:cNvPr>
          <p:cNvCxnSpPr>
            <a:cxnSpLocks/>
          </p:cNvCxnSpPr>
          <p:nvPr/>
        </p:nvCxnSpPr>
        <p:spPr>
          <a:xfrm>
            <a:off x="6941163" y="3711920"/>
            <a:ext cx="0"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Flowchart: Predefined Process 106">
            <a:extLst>
              <a:ext uri="{FF2B5EF4-FFF2-40B4-BE49-F238E27FC236}">
                <a16:creationId xmlns:a16="http://schemas.microsoft.com/office/drawing/2014/main" id="{1BA1EB6A-DA16-D282-ADE6-E429D4ACD43C}"/>
              </a:ext>
            </a:extLst>
          </p:cNvPr>
          <p:cNvSpPr/>
          <p:nvPr/>
        </p:nvSpPr>
        <p:spPr>
          <a:xfrm>
            <a:off x="8874795"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4"/>
          <a:stretch>
            <a:fillRect/>
          </a:stretch>
        </p:blipFill>
        <p:spPr>
          <a:xfrm>
            <a:off x="1776289"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1861606"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a:endCxn id="6" idx="1"/>
          </p:cNvCxnSpPr>
          <p:nvPr/>
        </p:nvCxnSpPr>
        <p:spPr>
          <a:xfrm>
            <a:off x="2490664"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11203743" y="495757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62059" y="7279455"/>
            <a:ext cx="1012736"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8B14E073-71DE-02BA-1C1E-5811D75757DD}"/>
              </a:ext>
            </a:extLst>
          </p:cNvPr>
          <p:cNvPicPr>
            <a:picLocks noChangeAspect="1"/>
          </p:cNvPicPr>
          <p:nvPr/>
        </p:nvPicPr>
        <p:blipFill>
          <a:blip r:embed="rId6"/>
          <a:stretch>
            <a:fillRect/>
          </a:stretch>
        </p:blipFill>
        <p:spPr>
          <a:xfrm>
            <a:off x="8692319" y="2765058"/>
            <a:ext cx="714375" cy="714375"/>
          </a:xfrm>
          <a:prstGeom prst="rect">
            <a:avLst/>
          </a:prstGeom>
        </p:spPr>
      </p:pic>
      <p:sp>
        <p:nvSpPr>
          <p:cNvPr id="49" name="TextBox 48">
            <a:extLst>
              <a:ext uri="{FF2B5EF4-FFF2-40B4-BE49-F238E27FC236}">
                <a16:creationId xmlns:a16="http://schemas.microsoft.com/office/drawing/2014/main" id="{B1F75DC5-47E4-FAC5-8E2C-B1C394D7B87C}"/>
              </a:ext>
            </a:extLst>
          </p:cNvPr>
          <p:cNvSpPr txBox="1"/>
          <p:nvPr/>
        </p:nvSpPr>
        <p:spPr>
          <a:xfrm>
            <a:off x="8550009" y="3375538"/>
            <a:ext cx="998991"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ILR-ORG</a:t>
            </a:r>
          </a:p>
        </p:txBody>
      </p:sp>
      <p:cxnSp>
        <p:nvCxnSpPr>
          <p:cNvPr id="50" name="Straight Arrow Connector 49">
            <a:extLst>
              <a:ext uri="{FF2B5EF4-FFF2-40B4-BE49-F238E27FC236}">
                <a16:creationId xmlns:a16="http://schemas.microsoft.com/office/drawing/2014/main" id="{44B940D8-C09F-B335-D8DC-F20BB8299B33}"/>
              </a:ext>
            </a:extLst>
          </p:cNvPr>
          <p:cNvCxnSpPr>
            <a:cxnSpLocks/>
            <a:stCxn id="49" idx="2"/>
          </p:cNvCxnSpPr>
          <p:nvPr/>
        </p:nvCxnSpPr>
        <p:spPr>
          <a:xfrm>
            <a:off x="9049505" y="3744870"/>
            <a:ext cx="6718" cy="1254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138" idx="0"/>
          </p:cNvCxnSpPr>
          <p:nvPr/>
        </p:nvCxnSpPr>
        <p:spPr>
          <a:xfrm rot="16200000" flipV="1">
            <a:off x="9336066" y="222453"/>
            <a:ext cx="2283985" cy="2687427"/>
          </a:xfrm>
          <a:prstGeom prst="bentConnector3">
            <a:avLst>
              <a:gd name="adj1" fmla="val 1100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3426768" y="7279455"/>
            <a:ext cx="3258578"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49A93AA4-D81F-B953-265E-239DAA0B5418}"/>
              </a:ext>
            </a:extLst>
          </p:cNvPr>
          <p:cNvSpPr txBox="1"/>
          <p:nvPr/>
        </p:nvSpPr>
        <p:spPr>
          <a:xfrm>
            <a:off x="1824374" y="6471646"/>
            <a:ext cx="356188" cy="276999"/>
          </a:xfrm>
          <a:prstGeom prst="rect">
            <a:avLst/>
          </a:prstGeom>
          <a:noFill/>
        </p:spPr>
        <p:txBody>
          <a:bodyPr wrap="none" rtlCol="0">
            <a:spAutoFit/>
          </a:bodyPr>
          <a:lstStyle/>
          <a:p>
            <a:pPr algn="l"/>
            <a:r>
              <a:rPr lang="en-CA" sz="1200" dirty="0">
                <a:solidFill>
                  <a:schemeClr val="tx2"/>
                </a:solidFill>
                <a:highlight>
                  <a:srgbClr val="00FFFF"/>
                </a:highlight>
              </a:rPr>
              <a:t>(1)</a:t>
            </a:r>
          </a:p>
        </p:txBody>
      </p:sp>
      <p:sp>
        <p:nvSpPr>
          <p:cNvPr id="111" name="TextBox 110">
            <a:extLst>
              <a:ext uri="{FF2B5EF4-FFF2-40B4-BE49-F238E27FC236}">
                <a16:creationId xmlns:a16="http://schemas.microsoft.com/office/drawing/2014/main" id="{255F8AE8-151E-058A-21DF-DE95BFD9F8F3}"/>
              </a:ext>
            </a:extLst>
          </p:cNvPr>
          <p:cNvSpPr txBox="1"/>
          <p:nvPr/>
        </p:nvSpPr>
        <p:spPr>
          <a:xfrm>
            <a:off x="2586578" y="2529082"/>
            <a:ext cx="356188" cy="276999"/>
          </a:xfrm>
          <a:prstGeom prst="rect">
            <a:avLst/>
          </a:prstGeom>
          <a:noFill/>
        </p:spPr>
        <p:txBody>
          <a:bodyPr wrap="none" rtlCol="0">
            <a:spAutoFit/>
          </a:bodyPr>
          <a:lstStyle/>
          <a:p>
            <a:pPr algn="l"/>
            <a:r>
              <a:rPr lang="en-CA" sz="1200" dirty="0">
                <a:solidFill>
                  <a:schemeClr val="tx2"/>
                </a:solidFill>
                <a:highlight>
                  <a:srgbClr val="00FFFF"/>
                </a:highlight>
              </a:rPr>
              <a:t>(2)</a:t>
            </a:r>
          </a:p>
        </p:txBody>
      </p:sp>
      <p:sp>
        <p:nvSpPr>
          <p:cNvPr id="112" name="TextBox 111">
            <a:extLst>
              <a:ext uri="{FF2B5EF4-FFF2-40B4-BE49-F238E27FC236}">
                <a16:creationId xmlns:a16="http://schemas.microsoft.com/office/drawing/2014/main" id="{4CCDDC36-5792-EDA3-6415-1F113F81E948}"/>
              </a:ext>
            </a:extLst>
          </p:cNvPr>
          <p:cNvSpPr txBox="1"/>
          <p:nvPr/>
        </p:nvSpPr>
        <p:spPr>
          <a:xfrm>
            <a:off x="4932109"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(6)</a:t>
            </a:r>
          </a:p>
        </p:txBody>
      </p:sp>
      <p:sp>
        <p:nvSpPr>
          <p:cNvPr id="114" name="TextBox 113">
            <a:extLst>
              <a:ext uri="{FF2B5EF4-FFF2-40B4-BE49-F238E27FC236}">
                <a16:creationId xmlns:a16="http://schemas.microsoft.com/office/drawing/2014/main" id="{4D1E8AE8-49D8-09F6-9356-161D065072F4}"/>
              </a:ext>
            </a:extLst>
          </p:cNvPr>
          <p:cNvSpPr txBox="1"/>
          <p:nvPr/>
        </p:nvSpPr>
        <p:spPr>
          <a:xfrm>
            <a:off x="3625838" y="3058512"/>
            <a:ext cx="356188" cy="276999"/>
          </a:xfrm>
          <a:prstGeom prst="rect">
            <a:avLst/>
          </a:prstGeom>
          <a:noFill/>
        </p:spPr>
        <p:txBody>
          <a:bodyPr wrap="none" rtlCol="0">
            <a:spAutoFit/>
          </a:bodyPr>
          <a:lstStyle/>
          <a:p>
            <a:pPr algn="l"/>
            <a:r>
              <a:rPr lang="en-CA" sz="1200" dirty="0">
                <a:solidFill>
                  <a:schemeClr val="tx2"/>
                </a:solidFill>
                <a:highlight>
                  <a:srgbClr val="FFFF00"/>
                </a:highlight>
              </a:rPr>
              <a:t>(5)</a:t>
            </a:r>
          </a:p>
        </p:txBody>
      </p:sp>
      <p:sp>
        <p:nvSpPr>
          <p:cNvPr id="115" name="TextBox 114">
            <a:extLst>
              <a:ext uri="{FF2B5EF4-FFF2-40B4-BE49-F238E27FC236}">
                <a16:creationId xmlns:a16="http://schemas.microsoft.com/office/drawing/2014/main" id="{4CD907EE-6731-B323-8C58-5412A615DE90}"/>
              </a:ext>
            </a:extLst>
          </p:cNvPr>
          <p:cNvSpPr txBox="1"/>
          <p:nvPr/>
        </p:nvSpPr>
        <p:spPr>
          <a:xfrm>
            <a:off x="6998306" y="5537816"/>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7" name="TextBox 116">
            <a:extLst>
              <a:ext uri="{FF2B5EF4-FFF2-40B4-BE49-F238E27FC236}">
                <a16:creationId xmlns:a16="http://schemas.microsoft.com/office/drawing/2014/main" id="{02B75F6D-AE80-7B55-CCA7-FE6E24487BC1}"/>
              </a:ext>
            </a:extLst>
          </p:cNvPr>
          <p:cNvSpPr txBox="1"/>
          <p:nvPr/>
        </p:nvSpPr>
        <p:spPr>
          <a:xfrm>
            <a:off x="3981316"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(7)</a:t>
            </a:r>
          </a:p>
        </p:txBody>
      </p:sp>
      <p:sp>
        <p:nvSpPr>
          <p:cNvPr id="119" name="TextBox 118">
            <a:extLst>
              <a:ext uri="{FF2B5EF4-FFF2-40B4-BE49-F238E27FC236}">
                <a16:creationId xmlns:a16="http://schemas.microsoft.com/office/drawing/2014/main" id="{C8F77DA6-307F-6AEA-E74A-7291F7F1CEBD}"/>
              </a:ext>
            </a:extLst>
          </p:cNvPr>
          <p:cNvSpPr txBox="1"/>
          <p:nvPr/>
        </p:nvSpPr>
        <p:spPr>
          <a:xfrm>
            <a:off x="6998306"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0" name="TextBox 119">
            <a:extLst>
              <a:ext uri="{FF2B5EF4-FFF2-40B4-BE49-F238E27FC236}">
                <a16:creationId xmlns:a16="http://schemas.microsoft.com/office/drawing/2014/main" id="{33BCC6B4-FBB9-0C45-334D-B592EA4EFA9D}"/>
              </a:ext>
            </a:extLst>
          </p:cNvPr>
          <p:cNvSpPr txBox="1"/>
          <p:nvPr/>
        </p:nvSpPr>
        <p:spPr>
          <a:xfrm>
            <a:off x="7252240" y="576231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1" name="TextBox 120">
            <a:extLst>
              <a:ext uri="{FF2B5EF4-FFF2-40B4-BE49-F238E27FC236}">
                <a16:creationId xmlns:a16="http://schemas.microsoft.com/office/drawing/2014/main" id="{B31BC6DC-C67C-C122-03EE-C42F12884D6A}"/>
              </a:ext>
            </a:extLst>
          </p:cNvPr>
          <p:cNvSpPr txBox="1"/>
          <p:nvPr/>
        </p:nvSpPr>
        <p:spPr>
          <a:xfrm>
            <a:off x="9963621"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(8)</a:t>
            </a:r>
          </a:p>
        </p:txBody>
      </p:sp>
      <p:sp>
        <p:nvSpPr>
          <p:cNvPr id="122" name="TextBox 121">
            <a:extLst>
              <a:ext uri="{FF2B5EF4-FFF2-40B4-BE49-F238E27FC236}">
                <a16:creationId xmlns:a16="http://schemas.microsoft.com/office/drawing/2014/main" id="{ABDE5845-5F3E-5938-2F37-4B43271778ED}"/>
              </a:ext>
            </a:extLst>
          </p:cNvPr>
          <p:cNvSpPr txBox="1"/>
          <p:nvPr/>
        </p:nvSpPr>
        <p:spPr>
          <a:xfrm>
            <a:off x="10223293" y="4082817"/>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124" name="TextBox 123">
            <a:extLst>
              <a:ext uri="{FF2B5EF4-FFF2-40B4-BE49-F238E27FC236}">
                <a16:creationId xmlns:a16="http://schemas.microsoft.com/office/drawing/2014/main" id="{46C3021C-78B5-5D65-4D0C-5BE1DE01D24B}"/>
              </a:ext>
            </a:extLst>
          </p:cNvPr>
          <p:cNvSpPr txBox="1"/>
          <p:nvPr/>
        </p:nvSpPr>
        <p:spPr>
          <a:xfrm>
            <a:off x="6919760" y="5998528"/>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5" name="TextBox 124">
            <a:extLst>
              <a:ext uri="{FF2B5EF4-FFF2-40B4-BE49-F238E27FC236}">
                <a16:creationId xmlns:a16="http://schemas.microsoft.com/office/drawing/2014/main" id="{E08C9142-E457-8FA7-5CA0-7DA467A3B001}"/>
              </a:ext>
            </a:extLst>
          </p:cNvPr>
          <p:cNvSpPr txBox="1"/>
          <p:nvPr/>
        </p:nvSpPr>
        <p:spPr>
          <a:xfrm>
            <a:off x="5118663"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6" name="TextBox 125">
            <a:extLst>
              <a:ext uri="{FF2B5EF4-FFF2-40B4-BE49-F238E27FC236}">
                <a16:creationId xmlns:a16="http://schemas.microsoft.com/office/drawing/2014/main" id="{CE8B29A6-A796-C520-BCFC-3D2D18555CB7}"/>
              </a:ext>
            </a:extLst>
          </p:cNvPr>
          <p:cNvSpPr txBox="1"/>
          <p:nvPr/>
        </p:nvSpPr>
        <p:spPr>
          <a:xfrm>
            <a:off x="6579350"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7" name="TextBox 126">
            <a:extLst>
              <a:ext uri="{FF2B5EF4-FFF2-40B4-BE49-F238E27FC236}">
                <a16:creationId xmlns:a16="http://schemas.microsoft.com/office/drawing/2014/main" id="{D1122582-19D8-A5AF-71AA-E2A69C469097}"/>
              </a:ext>
            </a:extLst>
          </p:cNvPr>
          <p:cNvSpPr txBox="1"/>
          <p:nvPr/>
        </p:nvSpPr>
        <p:spPr>
          <a:xfrm>
            <a:off x="7611712"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8" name="TextBox 127">
            <a:extLst>
              <a:ext uri="{FF2B5EF4-FFF2-40B4-BE49-F238E27FC236}">
                <a16:creationId xmlns:a16="http://schemas.microsoft.com/office/drawing/2014/main" id="{7AD91F4A-44D9-5253-D990-E04C0A1A618D}"/>
              </a:ext>
            </a:extLst>
          </p:cNvPr>
          <p:cNvSpPr txBox="1"/>
          <p:nvPr/>
        </p:nvSpPr>
        <p:spPr>
          <a:xfrm>
            <a:off x="8687735" y="4082817"/>
            <a:ext cx="434734" cy="276999"/>
          </a:xfrm>
          <a:prstGeom prst="rect">
            <a:avLst/>
          </a:prstGeom>
          <a:noFill/>
        </p:spPr>
        <p:txBody>
          <a:bodyPr wrap="none" rtlCol="0">
            <a:spAutoFit/>
          </a:bodyPr>
          <a:lstStyle/>
          <a:p>
            <a:pPr algn="l"/>
            <a:r>
              <a:rPr lang="en-CA" sz="1200" dirty="0">
                <a:solidFill>
                  <a:schemeClr val="tx2"/>
                </a:solidFill>
                <a:highlight>
                  <a:srgbClr val="FFFF00"/>
                </a:highlight>
              </a:rPr>
              <a:t>(10)</a:t>
            </a:r>
          </a:p>
        </p:txBody>
      </p:sp>
      <p:sp>
        <p:nvSpPr>
          <p:cNvPr id="129" name="TextBox 128">
            <a:extLst>
              <a:ext uri="{FF2B5EF4-FFF2-40B4-BE49-F238E27FC236}">
                <a16:creationId xmlns:a16="http://schemas.microsoft.com/office/drawing/2014/main" id="{7E605229-9059-E188-FBBA-42472769A79B}"/>
              </a:ext>
            </a:extLst>
          </p:cNvPr>
          <p:cNvSpPr txBox="1"/>
          <p:nvPr/>
        </p:nvSpPr>
        <p:spPr>
          <a:xfrm>
            <a:off x="7227389" y="5998528"/>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0" name="TextBox 129">
            <a:extLst>
              <a:ext uri="{FF2B5EF4-FFF2-40B4-BE49-F238E27FC236}">
                <a16:creationId xmlns:a16="http://schemas.microsoft.com/office/drawing/2014/main" id="{7246C803-531E-388C-A292-B5EF587A7645}"/>
              </a:ext>
            </a:extLst>
          </p:cNvPr>
          <p:cNvSpPr txBox="1"/>
          <p:nvPr/>
        </p:nvSpPr>
        <p:spPr>
          <a:xfrm>
            <a:off x="5441222" y="4082817"/>
            <a:ext cx="1021433" cy="276999"/>
          </a:xfrm>
          <a:prstGeom prst="rect">
            <a:avLst/>
          </a:prstGeom>
          <a:noFill/>
        </p:spPr>
        <p:txBody>
          <a:bodyPr wrap="none" rtlCol="0">
            <a:spAutoFit/>
          </a:bodyPr>
          <a:lstStyle/>
          <a:p>
            <a:pPr algn="l"/>
            <a:r>
              <a:rPr lang="en-CA" sz="1200" dirty="0">
                <a:solidFill>
                  <a:schemeClr val="tx2"/>
                </a:solidFill>
                <a:highlight>
                  <a:srgbClr val="FFFF00"/>
                </a:highlight>
              </a:rPr>
              <a:t>(11,12,13,14)</a:t>
            </a:r>
          </a:p>
        </p:txBody>
      </p:sp>
      <p:sp>
        <p:nvSpPr>
          <p:cNvPr id="131" name="TextBox 130">
            <a:extLst>
              <a:ext uri="{FF2B5EF4-FFF2-40B4-BE49-F238E27FC236}">
                <a16:creationId xmlns:a16="http://schemas.microsoft.com/office/drawing/2014/main" id="{E13BE902-DDDB-9771-532B-C35EBD41ECA0}"/>
              </a:ext>
            </a:extLst>
          </p:cNvPr>
          <p:cNvSpPr txBox="1"/>
          <p:nvPr/>
        </p:nvSpPr>
        <p:spPr>
          <a:xfrm>
            <a:off x="6919760" y="6225091"/>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2" name="TextBox 131">
            <a:extLst>
              <a:ext uri="{FF2B5EF4-FFF2-40B4-BE49-F238E27FC236}">
                <a16:creationId xmlns:a16="http://schemas.microsoft.com/office/drawing/2014/main" id="{2AF9AE7E-CB2F-0148-3472-7A828C21660B}"/>
              </a:ext>
            </a:extLst>
          </p:cNvPr>
          <p:cNvSpPr txBox="1"/>
          <p:nvPr/>
        </p:nvSpPr>
        <p:spPr>
          <a:xfrm>
            <a:off x="11766252" y="4082817"/>
            <a:ext cx="434734" cy="276999"/>
          </a:xfrm>
          <a:prstGeom prst="rect">
            <a:avLst/>
          </a:prstGeom>
          <a:noFill/>
        </p:spPr>
        <p:txBody>
          <a:bodyPr wrap="none" rtlCol="0">
            <a:spAutoFit/>
          </a:bodyPr>
          <a:lstStyle/>
          <a:p>
            <a:pPr algn="l"/>
            <a:r>
              <a:rPr lang="en-CA" sz="1200" dirty="0">
                <a:solidFill>
                  <a:schemeClr val="tx2"/>
                </a:solidFill>
                <a:highlight>
                  <a:srgbClr val="00FFFF"/>
                </a:highlight>
              </a:rPr>
              <a:t>(15)</a:t>
            </a:r>
          </a:p>
        </p:txBody>
      </p:sp>
      <p:sp>
        <p:nvSpPr>
          <p:cNvPr id="133" name="TextBox 132">
            <a:extLst>
              <a:ext uri="{FF2B5EF4-FFF2-40B4-BE49-F238E27FC236}">
                <a16:creationId xmlns:a16="http://schemas.microsoft.com/office/drawing/2014/main" id="{E943B7A1-8F0F-7723-254C-EB36163F4A39}"/>
              </a:ext>
            </a:extLst>
          </p:cNvPr>
          <p:cNvSpPr txBox="1"/>
          <p:nvPr/>
        </p:nvSpPr>
        <p:spPr>
          <a:xfrm>
            <a:off x="6508579"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4" name="TextBox 133">
            <a:extLst>
              <a:ext uri="{FF2B5EF4-FFF2-40B4-BE49-F238E27FC236}">
                <a16:creationId xmlns:a16="http://schemas.microsoft.com/office/drawing/2014/main" id="{7F992F3A-1043-244E-1403-341DB179C216}"/>
              </a:ext>
            </a:extLst>
          </p:cNvPr>
          <p:cNvSpPr txBox="1"/>
          <p:nvPr/>
        </p:nvSpPr>
        <p:spPr>
          <a:xfrm>
            <a:off x="7597844" y="179282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5" name="TextBox 134">
            <a:extLst>
              <a:ext uri="{FF2B5EF4-FFF2-40B4-BE49-F238E27FC236}">
                <a16:creationId xmlns:a16="http://schemas.microsoft.com/office/drawing/2014/main" id="{4ADCF626-5B2F-47BE-F934-D5F467342F2E}"/>
              </a:ext>
            </a:extLst>
          </p:cNvPr>
          <p:cNvSpPr txBox="1"/>
          <p:nvPr/>
        </p:nvSpPr>
        <p:spPr>
          <a:xfrm>
            <a:off x="11439242"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38" name="Flowchart: Multidocument 137">
            <a:extLst>
              <a:ext uri="{FF2B5EF4-FFF2-40B4-BE49-F238E27FC236}">
                <a16:creationId xmlns:a16="http://schemas.microsoft.com/office/drawing/2014/main" id="{CDE8CB5F-2661-AC8F-07A0-71F55641BFE8}"/>
              </a:ext>
            </a:extLst>
          </p:cNvPr>
          <p:cNvSpPr/>
          <p:nvPr/>
        </p:nvSpPr>
        <p:spPr>
          <a:xfrm>
            <a:off x="8728010" y="424174"/>
            <a:ext cx="714375" cy="714375"/>
          </a:xfrm>
          <a:prstGeom prst="flowChartMultidocumen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accent5"/>
                </a:solidFill>
              </a:rPr>
              <a:t>ORG</a:t>
            </a:r>
          </a:p>
        </p:txBody>
      </p:sp>
      <p:cxnSp>
        <p:nvCxnSpPr>
          <p:cNvPr id="139" name="Straight Arrow Connector 138">
            <a:extLst>
              <a:ext uri="{FF2B5EF4-FFF2-40B4-BE49-F238E27FC236}">
                <a16:creationId xmlns:a16="http://schemas.microsoft.com/office/drawing/2014/main" id="{941611CE-03AD-5569-5A4C-4E915DD2E6E0}"/>
              </a:ext>
            </a:extLst>
          </p:cNvPr>
          <p:cNvCxnSpPr>
            <a:cxnSpLocks/>
            <a:stCxn id="138" idx="2"/>
            <a:endCxn id="48" idx="0"/>
          </p:cNvCxnSpPr>
          <p:nvPr/>
        </p:nvCxnSpPr>
        <p:spPr>
          <a:xfrm>
            <a:off x="9035522" y="1111495"/>
            <a:ext cx="13985" cy="1653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BC20D625-A42E-7C87-4A9E-0060D889CC6F}"/>
              </a:ext>
            </a:extLst>
          </p:cNvPr>
          <p:cNvSpPr txBox="1"/>
          <p:nvPr/>
        </p:nvSpPr>
        <p:spPr>
          <a:xfrm>
            <a:off x="8666219" y="1802899"/>
            <a:ext cx="434734" cy="276999"/>
          </a:xfrm>
          <a:prstGeom prst="rect">
            <a:avLst/>
          </a:prstGeom>
          <a:noFill/>
        </p:spPr>
        <p:txBody>
          <a:bodyPr wrap="none" rtlCol="0">
            <a:spAutoFit/>
          </a:bodyPr>
          <a:lstStyle/>
          <a:p>
            <a:pPr algn="l"/>
            <a:r>
              <a:rPr lang="en-CA" sz="1200" dirty="0">
                <a:solidFill>
                  <a:schemeClr val="tx2"/>
                </a:solidFill>
                <a:highlight>
                  <a:srgbClr val="00FFFF"/>
                </a:highlight>
              </a:rPr>
              <a:t>(16)</a:t>
            </a:r>
          </a:p>
        </p:txBody>
      </p:sp>
      <p:sp>
        <p:nvSpPr>
          <p:cNvPr id="147" name="TextBox 146">
            <a:extLst>
              <a:ext uri="{FF2B5EF4-FFF2-40B4-BE49-F238E27FC236}">
                <a16:creationId xmlns:a16="http://schemas.microsoft.com/office/drawing/2014/main" id="{D905F9FE-312B-ED40-D3F8-C7F2A877401E}"/>
              </a:ext>
            </a:extLst>
          </p:cNvPr>
          <p:cNvSpPr txBox="1"/>
          <p:nvPr/>
        </p:nvSpPr>
        <p:spPr>
          <a:xfrm>
            <a:off x="11463690" y="4082817"/>
            <a:ext cx="433132" cy="276999"/>
          </a:xfrm>
          <a:prstGeom prst="rect">
            <a:avLst/>
          </a:prstGeom>
          <a:noFill/>
        </p:spPr>
        <p:txBody>
          <a:bodyPr wrap="none" rtlCol="0">
            <a:spAutoFit/>
          </a:bodyPr>
          <a:lstStyle/>
          <a:p>
            <a:pPr algn="l"/>
            <a:r>
              <a:rPr lang="en-CA" sz="1200" dirty="0">
                <a:solidFill>
                  <a:schemeClr val="tx2"/>
                </a:solidFill>
                <a:highlight>
                  <a:srgbClr val="00FF00"/>
                </a:highlight>
              </a:rPr>
              <a:t>(9*)</a:t>
            </a:r>
          </a:p>
        </p:txBody>
      </p:sp>
      <p:sp>
        <p:nvSpPr>
          <p:cNvPr id="5" name="Cylinder 4">
            <a:extLst>
              <a:ext uri="{FF2B5EF4-FFF2-40B4-BE49-F238E27FC236}">
                <a16:creationId xmlns:a16="http://schemas.microsoft.com/office/drawing/2014/main" id="{8FBBE2F5-F5CB-46DF-6986-B1FFBF0F70E9}"/>
              </a:ext>
            </a:extLst>
          </p:cNvPr>
          <p:cNvSpPr/>
          <p:nvPr/>
        </p:nvSpPr>
        <p:spPr>
          <a:xfrm rot="5400000">
            <a:off x="2624498" y="4015285"/>
            <a:ext cx="360038" cy="2320663"/>
          </a:xfrm>
          <a:prstGeom prst="can">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CA" sz="1600" b="1" dirty="0">
              <a:solidFill>
                <a:schemeClr val="accent5"/>
              </a:solidFill>
            </a:endParaRPr>
          </a:p>
        </p:txBody>
      </p:sp>
      <p:sp>
        <p:nvSpPr>
          <p:cNvPr id="22" name="Cylinder 21">
            <a:extLst>
              <a:ext uri="{FF2B5EF4-FFF2-40B4-BE49-F238E27FC236}">
                <a16:creationId xmlns:a16="http://schemas.microsoft.com/office/drawing/2014/main" id="{72BE1034-05E8-1190-D1F3-70F9C42A8291}"/>
              </a:ext>
            </a:extLst>
          </p:cNvPr>
          <p:cNvSpPr/>
          <p:nvPr/>
        </p:nvSpPr>
        <p:spPr>
          <a:xfrm rot="5400000">
            <a:off x="7099174" y="1611222"/>
            <a:ext cx="360038" cy="7128789"/>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3052194"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2581436" y="2878917"/>
            <a:ext cx="4244308" cy="5140227"/>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56FD15D-A0A6-A83D-C180-F40D58393ABA}"/>
              </a:ext>
            </a:extLst>
          </p:cNvPr>
          <p:cNvPicPr>
            <a:picLocks noChangeAspect="1"/>
          </p:cNvPicPr>
          <p:nvPr/>
        </p:nvPicPr>
        <p:blipFill>
          <a:blip r:embed="rId6"/>
          <a:stretch>
            <a:fillRect/>
          </a:stretch>
        </p:blipFill>
        <p:spPr>
          <a:xfrm>
            <a:off x="7635829" y="2771493"/>
            <a:ext cx="714375" cy="714375"/>
          </a:xfrm>
          <a:prstGeom prst="rect">
            <a:avLst/>
          </a:prstGeom>
        </p:spPr>
      </p:pic>
      <p:pic>
        <p:nvPicPr>
          <p:cNvPr id="3" name="Picture 2">
            <a:extLst>
              <a:ext uri="{FF2B5EF4-FFF2-40B4-BE49-F238E27FC236}">
                <a16:creationId xmlns:a16="http://schemas.microsoft.com/office/drawing/2014/main" id="{194F7E05-46B7-7EE0-6087-5CA33E1DBCAB}"/>
              </a:ext>
            </a:extLst>
          </p:cNvPr>
          <p:cNvPicPr>
            <a:picLocks noChangeAspect="1"/>
          </p:cNvPicPr>
          <p:nvPr/>
        </p:nvPicPr>
        <p:blipFill>
          <a:blip r:embed="rId7"/>
          <a:stretch>
            <a:fillRect/>
          </a:stretch>
        </p:blipFill>
        <p:spPr>
          <a:xfrm>
            <a:off x="6594893" y="2771493"/>
            <a:ext cx="714375" cy="714375"/>
          </a:xfrm>
          <a:prstGeom prst="rect">
            <a:avLst/>
          </a:prstGeom>
        </p:spPr>
      </p:pic>
      <p:cxnSp>
        <p:nvCxnSpPr>
          <p:cNvPr id="26" name="Straight Arrow Connector 25">
            <a:extLst>
              <a:ext uri="{FF2B5EF4-FFF2-40B4-BE49-F238E27FC236}">
                <a16:creationId xmlns:a16="http://schemas.microsoft.com/office/drawing/2014/main" id="{4A6BC1D8-AA19-F3F1-37FC-13A091E13BCC}"/>
              </a:ext>
            </a:extLst>
          </p:cNvPr>
          <p:cNvCxnSpPr>
            <a:cxnSpLocks/>
          </p:cNvCxnSpPr>
          <p:nvPr/>
        </p:nvCxnSpPr>
        <p:spPr>
          <a:xfrm>
            <a:off x="6938586" y="1407846"/>
            <a:ext cx="1" cy="1363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7A393B-BA64-D35E-432C-14982A4E41EF}"/>
              </a:ext>
            </a:extLst>
          </p:cNvPr>
          <p:cNvCxnSpPr>
            <a:cxnSpLocks/>
            <a:stCxn id="53" idx="2"/>
            <a:endCxn id="2" idx="0"/>
          </p:cNvCxnSpPr>
          <p:nvPr/>
        </p:nvCxnSpPr>
        <p:spPr>
          <a:xfrm>
            <a:off x="7993016" y="1397394"/>
            <a:ext cx="1" cy="13740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CE4FA65B-4868-0397-CF87-10B0394E33CF}"/>
              </a:ext>
            </a:extLst>
          </p:cNvPr>
          <p:cNvPicPr>
            <a:picLocks noChangeAspect="1"/>
          </p:cNvPicPr>
          <p:nvPr/>
        </p:nvPicPr>
        <p:blipFill>
          <a:blip r:embed="rId10"/>
          <a:stretch>
            <a:fillRect/>
          </a:stretch>
        </p:blipFill>
        <p:spPr>
          <a:xfrm>
            <a:off x="6511289" y="1121309"/>
            <a:ext cx="881582" cy="286537"/>
          </a:xfrm>
          <a:prstGeom prst="rect">
            <a:avLst/>
          </a:prstGeom>
        </p:spPr>
      </p:pic>
      <p:pic>
        <p:nvPicPr>
          <p:cNvPr id="53" name="Picture 52">
            <a:extLst>
              <a:ext uri="{FF2B5EF4-FFF2-40B4-BE49-F238E27FC236}">
                <a16:creationId xmlns:a16="http://schemas.microsoft.com/office/drawing/2014/main" id="{C54285B0-C5B8-CFB1-31B1-AE99BAA89CC3}"/>
              </a:ext>
            </a:extLst>
          </p:cNvPr>
          <p:cNvPicPr>
            <a:picLocks noChangeAspect="1"/>
          </p:cNvPicPr>
          <p:nvPr/>
        </p:nvPicPr>
        <p:blipFill>
          <a:blip r:embed="rId10"/>
          <a:stretch>
            <a:fillRect/>
          </a:stretch>
        </p:blipFill>
        <p:spPr>
          <a:xfrm>
            <a:off x="7552225" y="1110857"/>
            <a:ext cx="881582" cy="286537"/>
          </a:xfrm>
          <a:prstGeom prst="rect">
            <a:avLst/>
          </a:prstGeom>
        </p:spPr>
      </p:pic>
      <p:pic>
        <p:nvPicPr>
          <p:cNvPr id="58" name="Picture 57">
            <a:extLst>
              <a:ext uri="{FF2B5EF4-FFF2-40B4-BE49-F238E27FC236}">
                <a16:creationId xmlns:a16="http://schemas.microsoft.com/office/drawing/2014/main" id="{F07C170C-BF1E-7FEF-C0EC-9CED2D0A348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61478" y="1079192"/>
            <a:ext cx="169234" cy="256641"/>
          </a:xfrm>
          <a:prstGeom prst="rect">
            <a:avLst/>
          </a:prstGeom>
        </p:spPr>
      </p:pic>
      <p:pic>
        <p:nvPicPr>
          <p:cNvPr id="61" name="Picture 60">
            <a:extLst>
              <a:ext uri="{FF2B5EF4-FFF2-40B4-BE49-F238E27FC236}">
                <a16:creationId xmlns:a16="http://schemas.microsoft.com/office/drawing/2014/main" id="{12D7326C-520A-BEAC-053D-9F5CE7894A2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02477" y="1079192"/>
            <a:ext cx="169234" cy="256641"/>
          </a:xfrm>
          <a:prstGeom prst="rect">
            <a:avLst/>
          </a:prstGeom>
        </p:spPr>
      </p:pic>
      <p:sp>
        <p:nvSpPr>
          <p:cNvPr id="62" name="TextBox 61">
            <a:extLst>
              <a:ext uri="{FF2B5EF4-FFF2-40B4-BE49-F238E27FC236}">
                <a16:creationId xmlns:a16="http://schemas.microsoft.com/office/drawing/2014/main" id="{FF4682AC-18F0-0C1C-B33F-AE7A5D0C4F4B}"/>
              </a:ext>
            </a:extLst>
          </p:cNvPr>
          <p:cNvSpPr txBox="1"/>
          <p:nvPr/>
        </p:nvSpPr>
        <p:spPr>
          <a:xfrm>
            <a:off x="1791636" y="330372"/>
            <a:ext cx="4276748" cy="830997"/>
          </a:xfrm>
          <a:prstGeom prst="rect">
            <a:avLst/>
          </a:prstGeom>
          <a:noFill/>
        </p:spPr>
        <p:txBody>
          <a:bodyPr wrap="none" rtlCol="0">
            <a:spAutoFit/>
          </a:bodyPr>
          <a:lstStyle/>
          <a:p>
            <a:pPr algn="r"/>
            <a:r>
              <a:rPr lang="en-CA" sz="2400" b="1" dirty="0"/>
              <a:t>Examples: Legacy Solutions</a:t>
            </a:r>
          </a:p>
          <a:p>
            <a:pPr algn="r"/>
            <a:r>
              <a:rPr lang="en-CA" sz="2400" b="1" dirty="0"/>
              <a:t>with FHIR-conformant wrappers</a:t>
            </a:r>
          </a:p>
        </p:txBody>
      </p:sp>
      <p:sp>
        <p:nvSpPr>
          <p:cNvPr id="39" name="TextBox 38">
            <a:extLst>
              <a:ext uri="{FF2B5EF4-FFF2-40B4-BE49-F238E27FC236}">
                <a16:creationId xmlns:a16="http://schemas.microsoft.com/office/drawing/2014/main" id="{900AE9EC-4B1B-E8CC-DABE-253454B9B141}"/>
              </a:ext>
            </a:extLst>
          </p:cNvPr>
          <p:cNvSpPr txBox="1"/>
          <p:nvPr/>
        </p:nvSpPr>
        <p:spPr>
          <a:xfrm>
            <a:off x="10745696" y="6394702"/>
            <a:ext cx="3376374" cy="646331"/>
          </a:xfrm>
          <a:prstGeom prst="rect">
            <a:avLst/>
          </a:prstGeom>
          <a:noFill/>
        </p:spPr>
        <p:txBody>
          <a:bodyPr wrap="none" rtlCol="0">
            <a:spAutoFit/>
          </a:bodyPr>
          <a:lstStyle/>
          <a:p>
            <a:pPr algn="l"/>
            <a:r>
              <a:rPr lang="en-CA" sz="1800" dirty="0">
                <a:solidFill>
                  <a:schemeClr val="tx2"/>
                </a:solidFill>
                <a:highlight>
                  <a:srgbClr val="00FFFF"/>
                </a:highlight>
              </a:rPr>
              <a:t>(Maintenance/batch transactions)</a:t>
            </a:r>
          </a:p>
          <a:p>
            <a:pPr algn="l"/>
            <a:r>
              <a:rPr lang="en-CA" sz="1800" dirty="0">
                <a:solidFill>
                  <a:schemeClr val="tx2"/>
                </a:solidFill>
                <a:highlight>
                  <a:srgbClr val="FFFF00"/>
                </a:highlight>
              </a:rPr>
              <a:t>(Real-time runtime transactions)</a:t>
            </a:r>
          </a:p>
        </p:txBody>
      </p:sp>
      <p:pic>
        <p:nvPicPr>
          <p:cNvPr id="42" name="Picture 41">
            <a:extLst>
              <a:ext uri="{FF2B5EF4-FFF2-40B4-BE49-F238E27FC236}">
                <a16:creationId xmlns:a16="http://schemas.microsoft.com/office/drawing/2014/main" id="{36FE0BE2-F383-1139-4356-2A5C720BB5E4}"/>
              </a:ext>
            </a:extLst>
          </p:cNvPr>
          <p:cNvPicPr>
            <a:picLocks noChangeAspect="1"/>
          </p:cNvPicPr>
          <p:nvPr/>
        </p:nvPicPr>
        <p:blipFill>
          <a:blip r:embed="rId10"/>
          <a:stretch>
            <a:fillRect/>
          </a:stretch>
        </p:blipFill>
        <p:spPr>
          <a:xfrm rot="16200000">
            <a:off x="3024605" y="3220295"/>
            <a:ext cx="881582" cy="286537"/>
          </a:xfrm>
          <a:prstGeom prst="rect">
            <a:avLst/>
          </a:prstGeom>
        </p:spPr>
      </p:pic>
      <p:pic>
        <p:nvPicPr>
          <p:cNvPr id="44" name="Picture 43">
            <a:extLst>
              <a:ext uri="{FF2B5EF4-FFF2-40B4-BE49-F238E27FC236}">
                <a16:creationId xmlns:a16="http://schemas.microsoft.com/office/drawing/2014/main" id="{CDC7F67F-F26B-0D84-15C2-2BEFC3D659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00237" y="2702523"/>
            <a:ext cx="169234" cy="256641"/>
          </a:xfrm>
          <a:prstGeom prst="rect">
            <a:avLst/>
          </a:prstGeom>
        </p:spPr>
      </p:pic>
      <p:pic>
        <p:nvPicPr>
          <p:cNvPr id="46" name="Picture 45">
            <a:extLst>
              <a:ext uri="{FF2B5EF4-FFF2-40B4-BE49-F238E27FC236}">
                <a16:creationId xmlns:a16="http://schemas.microsoft.com/office/drawing/2014/main" id="{C2222425-6625-5CE1-D6FF-0EC0FDCD8DCA}"/>
              </a:ext>
            </a:extLst>
          </p:cNvPr>
          <p:cNvPicPr>
            <a:picLocks noChangeAspect="1"/>
          </p:cNvPicPr>
          <p:nvPr/>
        </p:nvPicPr>
        <p:blipFill>
          <a:blip r:embed="rId10"/>
          <a:stretch>
            <a:fillRect/>
          </a:stretch>
        </p:blipFill>
        <p:spPr>
          <a:xfrm rot="16200000">
            <a:off x="3098758" y="7152070"/>
            <a:ext cx="881582" cy="286537"/>
          </a:xfrm>
          <a:prstGeom prst="rect">
            <a:avLst/>
          </a:prstGeom>
        </p:spPr>
      </p:pic>
      <p:pic>
        <p:nvPicPr>
          <p:cNvPr id="51" name="Picture 50">
            <a:extLst>
              <a:ext uri="{FF2B5EF4-FFF2-40B4-BE49-F238E27FC236}">
                <a16:creationId xmlns:a16="http://schemas.microsoft.com/office/drawing/2014/main" id="{EB13BFE7-65FC-5EC8-DE92-56AFC424E14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74390" y="6634298"/>
            <a:ext cx="169234" cy="256641"/>
          </a:xfrm>
          <a:prstGeom prst="rect">
            <a:avLst/>
          </a:prstGeom>
        </p:spPr>
      </p:pic>
      <p:pic>
        <p:nvPicPr>
          <p:cNvPr id="54" name="Picture 53">
            <a:extLst>
              <a:ext uri="{FF2B5EF4-FFF2-40B4-BE49-F238E27FC236}">
                <a16:creationId xmlns:a16="http://schemas.microsoft.com/office/drawing/2014/main" id="{9DDD5680-58BA-F219-A680-5F763DD76EC4}"/>
              </a:ext>
            </a:extLst>
          </p:cNvPr>
          <p:cNvPicPr>
            <a:picLocks noChangeAspect="1"/>
          </p:cNvPicPr>
          <p:nvPr/>
        </p:nvPicPr>
        <p:blipFill>
          <a:blip r:embed="rId10"/>
          <a:stretch>
            <a:fillRect/>
          </a:stretch>
        </p:blipFill>
        <p:spPr>
          <a:xfrm rot="10800000">
            <a:off x="6832911" y="6702750"/>
            <a:ext cx="881582" cy="286537"/>
          </a:xfrm>
          <a:prstGeom prst="rect">
            <a:avLst/>
          </a:prstGeom>
        </p:spPr>
      </p:pic>
      <p:pic>
        <p:nvPicPr>
          <p:cNvPr id="55" name="Picture 54">
            <a:extLst>
              <a:ext uri="{FF2B5EF4-FFF2-40B4-BE49-F238E27FC236}">
                <a16:creationId xmlns:a16="http://schemas.microsoft.com/office/drawing/2014/main" id="{EC7875C9-14D0-7162-BF7A-ACA470F26C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97226" y="6489205"/>
            <a:ext cx="169234" cy="256641"/>
          </a:xfrm>
          <a:prstGeom prst="rect">
            <a:avLst/>
          </a:prstGeom>
        </p:spPr>
      </p:pic>
      <p:pic>
        <p:nvPicPr>
          <p:cNvPr id="56" name="Picture 55">
            <a:extLst>
              <a:ext uri="{FF2B5EF4-FFF2-40B4-BE49-F238E27FC236}">
                <a16:creationId xmlns:a16="http://schemas.microsoft.com/office/drawing/2014/main" id="{49972BE1-0663-62F9-ED0F-3ACF3B7F32CC}"/>
              </a:ext>
            </a:extLst>
          </p:cNvPr>
          <p:cNvPicPr>
            <a:picLocks noChangeAspect="1"/>
          </p:cNvPicPr>
          <p:nvPr/>
        </p:nvPicPr>
        <p:blipFill>
          <a:blip r:embed="rId10"/>
          <a:stretch>
            <a:fillRect/>
          </a:stretch>
        </p:blipFill>
        <p:spPr>
          <a:xfrm rot="16200000">
            <a:off x="7499027" y="7152071"/>
            <a:ext cx="881582" cy="286537"/>
          </a:xfrm>
          <a:prstGeom prst="rect">
            <a:avLst/>
          </a:prstGeom>
        </p:spPr>
      </p:pic>
      <p:pic>
        <p:nvPicPr>
          <p:cNvPr id="57" name="Picture 56">
            <a:extLst>
              <a:ext uri="{FF2B5EF4-FFF2-40B4-BE49-F238E27FC236}">
                <a16:creationId xmlns:a16="http://schemas.microsoft.com/office/drawing/2014/main" id="{6AF70712-BA18-CD71-CA17-E32E5A67D7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774659" y="6634299"/>
            <a:ext cx="169234" cy="256641"/>
          </a:xfrm>
          <a:prstGeom prst="rect">
            <a:avLst/>
          </a:prstGeom>
        </p:spPr>
      </p:pic>
      <p:pic>
        <p:nvPicPr>
          <p:cNvPr id="64" name="Picture 63">
            <a:extLst>
              <a:ext uri="{FF2B5EF4-FFF2-40B4-BE49-F238E27FC236}">
                <a16:creationId xmlns:a16="http://schemas.microsoft.com/office/drawing/2014/main" id="{5F783A7E-0853-B20C-B291-D883720E4D0B}"/>
              </a:ext>
            </a:extLst>
          </p:cNvPr>
          <p:cNvPicPr>
            <a:picLocks noChangeAspect="1"/>
          </p:cNvPicPr>
          <p:nvPr/>
        </p:nvPicPr>
        <p:blipFill>
          <a:blip r:embed="rId10"/>
          <a:stretch>
            <a:fillRect/>
          </a:stretch>
        </p:blipFill>
        <p:spPr>
          <a:xfrm>
            <a:off x="8595897" y="1121309"/>
            <a:ext cx="881582" cy="286537"/>
          </a:xfrm>
          <a:prstGeom prst="rect">
            <a:avLst/>
          </a:prstGeom>
        </p:spPr>
      </p:pic>
      <p:pic>
        <p:nvPicPr>
          <p:cNvPr id="65" name="Picture 64">
            <a:extLst>
              <a:ext uri="{FF2B5EF4-FFF2-40B4-BE49-F238E27FC236}">
                <a16:creationId xmlns:a16="http://schemas.microsoft.com/office/drawing/2014/main" id="{207F243D-D0CB-40BD-F3E3-2CCFA65ED0B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946149" y="1089644"/>
            <a:ext cx="169234" cy="256641"/>
          </a:xfrm>
          <a:prstGeom prst="rect">
            <a:avLst/>
          </a:prstGeom>
        </p:spPr>
      </p:pic>
      <p:pic>
        <p:nvPicPr>
          <p:cNvPr id="68" name="Picture 67">
            <a:extLst>
              <a:ext uri="{FF2B5EF4-FFF2-40B4-BE49-F238E27FC236}">
                <a16:creationId xmlns:a16="http://schemas.microsoft.com/office/drawing/2014/main" id="{EDF20A0D-DDF5-E021-8CE2-7E241D7EA7A9}"/>
              </a:ext>
            </a:extLst>
          </p:cNvPr>
          <p:cNvPicPr>
            <a:picLocks noChangeAspect="1"/>
          </p:cNvPicPr>
          <p:nvPr/>
        </p:nvPicPr>
        <p:blipFill>
          <a:blip r:embed="rId3"/>
          <a:stretch>
            <a:fillRect/>
          </a:stretch>
        </p:blipFill>
        <p:spPr>
          <a:xfrm>
            <a:off x="9962621" y="1306488"/>
            <a:ext cx="714375" cy="714375"/>
          </a:xfrm>
          <a:prstGeom prst="rect">
            <a:avLst/>
          </a:prstGeom>
        </p:spPr>
      </p:pic>
      <p:cxnSp>
        <p:nvCxnSpPr>
          <p:cNvPr id="72" name="Straight Arrow Connector 71">
            <a:extLst>
              <a:ext uri="{FF2B5EF4-FFF2-40B4-BE49-F238E27FC236}">
                <a16:creationId xmlns:a16="http://schemas.microsoft.com/office/drawing/2014/main" id="{9998CE5A-520E-112E-5890-CA3F1B92A332}"/>
              </a:ext>
            </a:extLst>
          </p:cNvPr>
          <p:cNvCxnSpPr>
            <a:cxnSpLocks/>
            <a:stCxn id="70" idx="0"/>
            <a:endCxn id="4" idx="0"/>
          </p:cNvCxnSpPr>
          <p:nvPr/>
        </p:nvCxnSpPr>
        <p:spPr>
          <a:xfrm flipH="1">
            <a:off x="10253858" y="1973639"/>
            <a:ext cx="11308" cy="779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6418231B-336E-7679-C8F8-BCEAAD9D1E0A}"/>
              </a:ext>
            </a:extLst>
          </p:cNvPr>
          <p:cNvPicPr>
            <a:picLocks noChangeAspect="1"/>
          </p:cNvPicPr>
          <p:nvPr/>
        </p:nvPicPr>
        <p:blipFill>
          <a:blip r:embed="rId10"/>
          <a:stretch>
            <a:fillRect/>
          </a:stretch>
        </p:blipFill>
        <p:spPr>
          <a:xfrm>
            <a:off x="9830297" y="2005304"/>
            <a:ext cx="881582" cy="286537"/>
          </a:xfrm>
          <a:prstGeom prst="rect">
            <a:avLst/>
          </a:prstGeom>
        </p:spPr>
      </p:pic>
      <p:pic>
        <p:nvPicPr>
          <p:cNvPr id="70" name="Picture 69">
            <a:extLst>
              <a:ext uri="{FF2B5EF4-FFF2-40B4-BE49-F238E27FC236}">
                <a16:creationId xmlns:a16="http://schemas.microsoft.com/office/drawing/2014/main" id="{57A7E7D5-FDD7-F315-C010-6A6BCE4E758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80549" y="1973639"/>
            <a:ext cx="169234" cy="256641"/>
          </a:xfrm>
          <a:prstGeom prst="rect">
            <a:avLst/>
          </a:prstGeom>
        </p:spPr>
      </p:pic>
      <p:sp>
        <p:nvSpPr>
          <p:cNvPr id="75" name="TextBox 74">
            <a:extLst>
              <a:ext uri="{FF2B5EF4-FFF2-40B4-BE49-F238E27FC236}">
                <a16:creationId xmlns:a16="http://schemas.microsoft.com/office/drawing/2014/main" id="{9D541452-21E9-58E4-A21C-6EC0CDB29AD3}"/>
              </a:ext>
            </a:extLst>
          </p:cNvPr>
          <p:cNvSpPr txBox="1"/>
          <p:nvPr/>
        </p:nvSpPr>
        <p:spPr>
          <a:xfrm>
            <a:off x="10210687" y="2458616"/>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63" name="TextBox 62">
            <a:extLst>
              <a:ext uri="{FF2B5EF4-FFF2-40B4-BE49-F238E27FC236}">
                <a16:creationId xmlns:a16="http://schemas.microsoft.com/office/drawing/2014/main" id="{8500DA16-84BE-E6EA-52BD-8A0A4E44329B}"/>
              </a:ext>
            </a:extLst>
          </p:cNvPr>
          <p:cNvSpPr txBox="1"/>
          <p:nvPr/>
        </p:nvSpPr>
        <p:spPr>
          <a:xfrm>
            <a:off x="8209288" y="7040442"/>
            <a:ext cx="356188" cy="276999"/>
          </a:xfrm>
          <a:prstGeom prst="rect">
            <a:avLst/>
          </a:prstGeom>
          <a:noFill/>
        </p:spPr>
        <p:txBody>
          <a:bodyPr wrap="none" rtlCol="0">
            <a:spAutoFit/>
          </a:bodyPr>
          <a:lstStyle/>
          <a:p>
            <a:pPr algn="l"/>
            <a:r>
              <a:rPr lang="en-CA" sz="1200" dirty="0">
                <a:solidFill>
                  <a:schemeClr val="tx2"/>
                </a:solidFill>
                <a:highlight>
                  <a:srgbClr val="FFFF00"/>
                </a:highlight>
              </a:rPr>
              <a:t>(9)</a:t>
            </a:r>
          </a:p>
        </p:txBody>
      </p:sp>
      <p:sp>
        <p:nvSpPr>
          <p:cNvPr id="73" name="TextBox 72">
            <a:extLst>
              <a:ext uri="{FF2B5EF4-FFF2-40B4-BE49-F238E27FC236}">
                <a16:creationId xmlns:a16="http://schemas.microsoft.com/office/drawing/2014/main" id="{218076DA-1CF3-CE93-3614-CD9ADD864CE2}"/>
              </a:ext>
            </a:extLst>
          </p:cNvPr>
          <p:cNvSpPr txBox="1"/>
          <p:nvPr/>
        </p:nvSpPr>
        <p:spPr>
          <a:xfrm>
            <a:off x="8163296" y="7261492"/>
            <a:ext cx="434734" cy="276999"/>
          </a:xfrm>
          <a:prstGeom prst="rect">
            <a:avLst/>
          </a:prstGeom>
          <a:noFill/>
        </p:spPr>
        <p:txBody>
          <a:bodyPr wrap="none" rtlCol="0">
            <a:spAutoFit/>
          </a:bodyPr>
          <a:lstStyle/>
          <a:p>
            <a:pPr algn="l"/>
            <a:r>
              <a:rPr lang="en-CA" sz="1200" dirty="0">
                <a:solidFill>
                  <a:schemeClr val="tx2"/>
                </a:solidFill>
                <a:highlight>
                  <a:srgbClr val="FFFF00"/>
                </a:highlight>
              </a:rPr>
              <a:t>(17)</a:t>
            </a:r>
          </a:p>
        </p:txBody>
      </p:sp>
    </p:spTree>
    <p:extLst>
      <p:ext uri="{BB962C8B-B14F-4D97-AF65-F5344CB8AC3E}">
        <p14:creationId xmlns:p14="http://schemas.microsoft.com/office/powerpoint/2010/main" val="637425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E37173F3-9A58-658A-05C3-E74BC4E5C558}"/>
              </a:ext>
            </a:extLst>
          </p:cNvPr>
          <p:cNvSpPr/>
          <p:nvPr/>
        </p:nvSpPr>
        <p:spPr>
          <a:xfrm>
            <a:off x="3354760" y="1110869"/>
            <a:ext cx="8424933" cy="5211963"/>
          </a:xfrm>
          <a:prstGeom prst="cloud">
            <a:avLst/>
          </a:prstGeom>
          <a:solidFill>
            <a:schemeClr val="bg1"/>
          </a:solidFill>
          <a:ln w="381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32" name="TextBox 31">
            <a:extLst>
              <a:ext uri="{FF2B5EF4-FFF2-40B4-BE49-F238E27FC236}">
                <a16:creationId xmlns:a16="http://schemas.microsoft.com/office/drawing/2014/main" id="{29A52A2A-2F2F-084F-84CD-4CE7128ADB4B}"/>
              </a:ext>
            </a:extLst>
          </p:cNvPr>
          <p:cNvSpPr txBox="1"/>
          <p:nvPr/>
        </p:nvSpPr>
        <p:spPr>
          <a:xfrm>
            <a:off x="6297484" y="2049543"/>
            <a:ext cx="2004395" cy="400110"/>
          </a:xfrm>
          <a:prstGeom prst="rect">
            <a:avLst/>
          </a:prstGeom>
          <a:noFill/>
        </p:spPr>
        <p:txBody>
          <a:bodyPr wrap="none" rtlCol="0">
            <a:spAutoFit/>
          </a:bodyPr>
          <a:lstStyle/>
          <a:p>
            <a:pPr algn="l"/>
            <a:r>
              <a:rPr lang="en-CA" sz="2000" b="1" dirty="0">
                <a:solidFill>
                  <a:srgbClr val="FF0000"/>
                </a:solidFill>
              </a:rPr>
              <a:t>OLTP FHIR Server</a:t>
            </a:r>
          </a:p>
        </p:txBody>
      </p:sp>
      <p:sp>
        <p:nvSpPr>
          <p:cNvPr id="9" name="TextBox 8">
            <a:extLst>
              <a:ext uri="{FF2B5EF4-FFF2-40B4-BE49-F238E27FC236}">
                <a16:creationId xmlns:a16="http://schemas.microsoft.com/office/drawing/2014/main" id="{DEF70839-94B7-7FE2-7445-471353C9D522}"/>
              </a:ext>
            </a:extLst>
          </p:cNvPr>
          <p:cNvSpPr txBox="1"/>
          <p:nvPr/>
        </p:nvSpPr>
        <p:spPr>
          <a:xfrm>
            <a:off x="5336210" y="3573150"/>
            <a:ext cx="749149" cy="369332"/>
          </a:xfrm>
          <a:prstGeom prst="rect">
            <a:avLst/>
          </a:prstGeom>
          <a:noFill/>
        </p:spPr>
        <p:txBody>
          <a:bodyPr wrap="square" rtlCol="0">
            <a:spAutoFit/>
          </a:bodyPr>
          <a:lstStyle/>
          <a:p>
            <a:pPr algn="ctr"/>
            <a:r>
              <a:rPr lang="en-CA" sz="1800" b="1" dirty="0">
                <a:solidFill>
                  <a:schemeClr val="accent5"/>
                </a:solidFill>
                <a:latin typeface="Candara" panose="020E0502030303020204" pitchFamily="34" charset="0"/>
              </a:rPr>
              <a:t>CR*</a:t>
            </a:r>
          </a:p>
        </p:txBody>
      </p:sp>
      <p:pic>
        <p:nvPicPr>
          <p:cNvPr id="10" name="Picture 9">
            <a:extLst>
              <a:ext uri="{FF2B5EF4-FFF2-40B4-BE49-F238E27FC236}">
                <a16:creationId xmlns:a16="http://schemas.microsoft.com/office/drawing/2014/main" id="{C88D31E0-8F6B-45A7-020E-7093E8A01E17}"/>
              </a:ext>
            </a:extLst>
          </p:cNvPr>
          <p:cNvPicPr>
            <a:picLocks noChangeAspect="1"/>
          </p:cNvPicPr>
          <p:nvPr/>
        </p:nvPicPr>
        <p:blipFill>
          <a:blip r:embed="rId2"/>
          <a:stretch>
            <a:fillRect/>
          </a:stretch>
        </p:blipFill>
        <p:spPr>
          <a:xfrm>
            <a:off x="5353597" y="2962672"/>
            <a:ext cx="714375" cy="714375"/>
          </a:xfrm>
          <a:prstGeom prst="rect">
            <a:avLst/>
          </a:prstGeom>
        </p:spPr>
      </p:pic>
      <p:cxnSp>
        <p:nvCxnSpPr>
          <p:cNvPr id="18" name="Straight Arrow Connector 17">
            <a:extLst>
              <a:ext uri="{FF2B5EF4-FFF2-40B4-BE49-F238E27FC236}">
                <a16:creationId xmlns:a16="http://schemas.microsoft.com/office/drawing/2014/main" id="{7B80B82B-A523-090D-3DEA-E63C0E878F25}"/>
              </a:ext>
            </a:extLst>
          </p:cNvPr>
          <p:cNvCxnSpPr>
            <a:cxnSpLocks/>
            <a:stCxn id="10" idx="3"/>
          </p:cNvCxnSpPr>
          <p:nvPr/>
        </p:nvCxnSpPr>
        <p:spPr>
          <a:xfrm flipV="1">
            <a:off x="6067972" y="3311789"/>
            <a:ext cx="593451" cy="8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18">
            <a:extLst>
              <a:ext uri="{FF2B5EF4-FFF2-40B4-BE49-F238E27FC236}">
                <a16:creationId xmlns:a16="http://schemas.microsoft.com/office/drawing/2014/main" id="{B0A297D1-4584-5DA1-CE4D-EF6790BBD8F5}"/>
              </a:ext>
            </a:extLst>
          </p:cNvPr>
          <p:cNvSpPr/>
          <p:nvPr/>
        </p:nvSpPr>
        <p:spPr>
          <a:xfrm>
            <a:off x="5336210" y="6991423"/>
            <a:ext cx="749149" cy="576064"/>
          </a:xfrm>
          <a:prstGeom prst="flowChartPredefined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CR*</a:t>
            </a:r>
          </a:p>
          <a:p>
            <a:pPr algn="ctr"/>
            <a:r>
              <a:rPr lang="en-CA" sz="1400" dirty="0">
                <a:solidFill>
                  <a:schemeClr val="tx1"/>
                </a:solidFill>
              </a:rPr>
              <a:t>POS</a:t>
            </a:r>
          </a:p>
        </p:txBody>
      </p:sp>
      <p:pic>
        <p:nvPicPr>
          <p:cNvPr id="27" name="Graphic 26" descr="Cube with solid fill">
            <a:extLst>
              <a:ext uri="{FF2B5EF4-FFF2-40B4-BE49-F238E27FC236}">
                <a16:creationId xmlns:a16="http://schemas.microsoft.com/office/drawing/2014/main" id="{FDB1FD0B-DD11-44A9-94C8-FB290F3FDC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1251" y="2708159"/>
            <a:ext cx="804229" cy="804229"/>
          </a:xfrm>
          <a:prstGeom prst="rect">
            <a:avLst/>
          </a:prstGeom>
        </p:spPr>
      </p:pic>
      <p:cxnSp>
        <p:nvCxnSpPr>
          <p:cNvPr id="29" name="Connector: Elbow 28">
            <a:extLst>
              <a:ext uri="{FF2B5EF4-FFF2-40B4-BE49-F238E27FC236}">
                <a16:creationId xmlns:a16="http://schemas.microsoft.com/office/drawing/2014/main" id="{2BE921CC-CEB0-DDDA-3E24-5995D469D739}"/>
              </a:ext>
            </a:extLst>
          </p:cNvPr>
          <p:cNvCxnSpPr>
            <a:cxnSpLocks/>
            <a:stCxn id="23" idx="0"/>
            <a:endCxn id="30" idx="2"/>
          </p:cNvCxnSpPr>
          <p:nvPr/>
        </p:nvCxnSpPr>
        <p:spPr>
          <a:xfrm flipV="1">
            <a:off x="7652949" y="3732896"/>
            <a:ext cx="1780417" cy="6626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92D50F-81EB-12E8-6B9E-D55DCA8B2239}"/>
              </a:ext>
            </a:extLst>
          </p:cNvPr>
          <p:cNvSpPr txBox="1"/>
          <p:nvPr/>
        </p:nvSpPr>
        <p:spPr>
          <a:xfrm>
            <a:off x="9074133" y="3363564"/>
            <a:ext cx="718466"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HMIS</a:t>
            </a:r>
          </a:p>
        </p:txBody>
      </p:sp>
      <p:sp>
        <p:nvSpPr>
          <p:cNvPr id="59" name="TextBox 58">
            <a:extLst>
              <a:ext uri="{FF2B5EF4-FFF2-40B4-BE49-F238E27FC236}">
                <a16:creationId xmlns:a16="http://schemas.microsoft.com/office/drawing/2014/main" id="{4E855158-5469-187C-9504-CE875D2959F2}"/>
              </a:ext>
            </a:extLst>
          </p:cNvPr>
          <p:cNvSpPr txBox="1"/>
          <p:nvPr/>
        </p:nvSpPr>
        <p:spPr>
          <a:xfrm>
            <a:off x="9592921" y="5220992"/>
            <a:ext cx="746615"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ATNA</a:t>
            </a:r>
          </a:p>
        </p:txBody>
      </p:sp>
      <p:cxnSp>
        <p:nvCxnSpPr>
          <p:cNvPr id="60" name="Straight Arrow Connector 59">
            <a:extLst>
              <a:ext uri="{FF2B5EF4-FFF2-40B4-BE49-F238E27FC236}">
                <a16:creationId xmlns:a16="http://schemas.microsoft.com/office/drawing/2014/main" id="{E2901AE3-3EC7-A2C1-2B53-62A8C4B62300}"/>
              </a:ext>
            </a:extLst>
          </p:cNvPr>
          <p:cNvCxnSpPr>
            <a:cxnSpLocks/>
            <a:stCxn id="22" idx="1"/>
            <a:endCxn id="24" idx="2"/>
          </p:cNvCxnSpPr>
          <p:nvPr/>
        </p:nvCxnSpPr>
        <p:spPr>
          <a:xfrm>
            <a:off x="9475440" y="4994957"/>
            <a:ext cx="288143" cy="12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93A6511-1885-BC8A-C902-D85812FBBA50}"/>
              </a:ext>
            </a:extLst>
          </p:cNvPr>
          <p:cNvCxnSpPr>
            <a:cxnSpLocks/>
            <a:stCxn id="22" idx="4"/>
            <a:endCxn id="71" idx="0"/>
          </p:cNvCxnSpPr>
          <p:nvPr/>
        </p:nvCxnSpPr>
        <p:spPr>
          <a:xfrm>
            <a:off x="7282048" y="5174976"/>
            <a:ext cx="1" cy="18201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4735C9D3-B5C9-AD1D-C7D7-A28F8BEDCA6A}"/>
              </a:ext>
            </a:extLst>
          </p:cNvPr>
          <p:cNvSpPr/>
          <p:nvPr/>
        </p:nvSpPr>
        <p:spPr>
          <a:xfrm>
            <a:off x="6693692" y="6995121"/>
            <a:ext cx="1176713" cy="576063"/>
          </a:xfrm>
          <a:prstGeom prst="flowChartPredefinedProcess">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POS</a:t>
            </a:r>
          </a:p>
          <a:p>
            <a:pPr algn="ctr"/>
            <a:r>
              <a:rPr lang="en-CA" sz="1400" dirty="0">
                <a:solidFill>
                  <a:schemeClr val="tx1"/>
                </a:solidFill>
              </a:rPr>
              <a:t>Solution</a:t>
            </a:r>
          </a:p>
        </p:txBody>
      </p:sp>
      <p:sp>
        <p:nvSpPr>
          <p:cNvPr id="107" name="Flowchart: Predefined Process 106">
            <a:extLst>
              <a:ext uri="{FF2B5EF4-FFF2-40B4-BE49-F238E27FC236}">
                <a16:creationId xmlns:a16="http://schemas.microsoft.com/office/drawing/2014/main" id="{1BA1EB6A-DA16-D282-ADE6-E429D4ACD43C}"/>
              </a:ext>
            </a:extLst>
          </p:cNvPr>
          <p:cNvSpPr/>
          <p:nvPr/>
        </p:nvSpPr>
        <p:spPr>
          <a:xfrm>
            <a:off x="8251304" y="7048755"/>
            <a:ext cx="1176709" cy="461399"/>
          </a:xfrm>
          <a:prstGeom prst="flowChartPredefinedProcess">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CCG</a:t>
            </a:r>
          </a:p>
          <a:p>
            <a:pPr algn="ctr"/>
            <a:r>
              <a:rPr lang="en-CA" sz="1400" dirty="0">
                <a:solidFill>
                  <a:schemeClr val="tx1"/>
                </a:solidFill>
              </a:rPr>
              <a:t>Engine </a:t>
            </a:r>
          </a:p>
        </p:txBody>
      </p:sp>
      <p:pic>
        <p:nvPicPr>
          <p:cNvPr id="17" name="Picture 16">
            <a:extLst>
              <a:ext uri="{FF2B5EF4-FFF2-40B4-BE49-F238E27FC236}">
                <a16:creationId xmlns:a16="http://schemas.microsoft.com/office/drawing/2014/main" id="{FCAB2369-D6F1-22F9-6676-460536ED19D5}"/>
              </a:ext>
            </a:extLst>
          </p:cNvPr>
          <p:cNvPicPr>
            <a:picLocks noChangeAspect="1"/>
          </p:cNvPicPr>
          <p:nvPr/>
        </p:nvPicPr>
        <p:blipFill>
          <a:blip r:embed="rId5"/>
          <a:stretch>
            <a:fillRect/>
          </a:stretch>
        </p:blipFill>
        <p:spPr>
          <a:xfrm>
            <a:off x="4434880" y="2407870"/>
            <a:ext cx="714375" cy="714375"/>
          </a:xfrm>
          <a:prstGeom prst="rect">
            <a:avLst/>
          </a:prstGeom>
        </p:spPr>
      </p:pic>
      <p:sp>
        <p:nvSpPr>
          <p:cNvPr id="20" name="TextBox 19">
            <a:extLst>
              <a:ext uri="{FF2B5EF4-FFF2-40B4-BE49-F238E27FC236}">
                <a16:creationId xmlns:a16="http://schemas.microsoft.com/office/drawing/2014/main" id="{D450AB6D-5718-562D-FFF5-B108B0CDB5D7}"/>
              </a:ext>
            </a:extLst>
          </p:cNvPr>
          <p:cNvSpPr txBox="1"/>
          <p:nvPr/>
        </p:nvSpPr>
        <p:spPr>
          <a:xfrm>
            <a:off x="4520197" y="2957544"/>
            <a:ext cx="543740" cy="369332"/>
          </a:xfrm>
          <a:prstGeom prst="rect">
            <a:avLst/>
          </a:prstGeom>
          <a:noFill/>
        </p:spPr>
        <p:txBody>
          <a:bodyPr wrap="none" rtlCol="0">
            <a:spAutoFit/>
          </a:bodyPr>
          <a:lstStyle/>
          <a:p>
            <a:pPr algn="ctr"/>
            <a:r>
              <a:rPr lang="en-CA" sz="1800" b="1" dirty="0">
                <a:solidFill>
                  <a:schemeClr val="accent5"/>
                </a:solidFill>
                <a:latin typeface="Candara" panose="020E0502030303020204" pitchFamily="34" charset="0"/>
              </a:rPr>
              <a:t>TS*</a:t>
            </a:r>
          </a:p>
        </p:txBody>
      </p:sp>
      <p:cxnSp>
        <p:nvCxnSpPr>
          <p:cNvPr id="35" name="Straight Connector 34">
            <a:extLst>
              <a:ext uri="{FF2B5EF4-FFF2-40B4-BE49-F238E27FC236}">
                <a16:creationId xmlns:a16="http://schemas.microsoft.com/office/drawing/2014/main" id="{E83CC854-A299-2BB1-2B83-2FB1A7BC5652}"/>
              </a:ext>
            </a:extLst>
          </p:cNvPr>
          <p:cNvCxnSpPr>
            <a:cxnSpLocks/>
            <a:stCxn id="17" idx="3"/>
          </p:cNvCxnSpPr>
          <p:nvPr/>
        </p:nvCxnSpPr>
        <p:spPr>
          <a:xfrm>
            <a:off x="5149255" y="2765058"/>
            <a:ext cx="2597993" cy="771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Cylinder 23">
            <a:extLst>
              <a:ext uri="{FF2B5EF4-FFF2-40B4-BE49-F238E27FC236}">
                <a16:creationId xmlns:a16="http://schemas.microsoft.com/office/drawing/2014/main" id="{310DEB08-8D60-79E1-0FA8-4CF70E8E5466}"/>
              </a:ext>
            </a:extLst>
          </p:cNvPr>
          <p:cNvSpPr/>
          <p:nvPr/>
        </p:nvSpPr>
        <p:spPr>
          <a:xfrm>
            <a:off x="9763583" y="4776912"/>
            <a:ext cx="441491" cy="438617"/>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cxnSp>
        <p:nvCxnSpPr>
          <p:cNvPr id="34" name="Straight Arrow Connector 33">
            <a:extLst>
              <a:ext uri="{FF2B5EF4-FFF2-40B4-BE49-F238E27FC236}">
                <a16:creationId xmlns:a16="http://schemas.microsoft.com/office/drawing/2014/main" id="{4B46200E-F770-C4EC-5E50-A2DE6D099615}"/>
              </a:ext>
            </a:extLst>
          </p:cNvPr>
          <p:cNvCxnSpPr>
            <a:cxnSpLocks/>
            <a:stCxn id="71" idx="3"/>
            <a:endCxn id="107" idx="1"/>
          </p:cNvCxnSpPr>
          <p:nvPr/>
        </p:nvCxnSpPr>
        <p:spPr>
          <a:xfrm flipV="1">
            <a:off x="7870405" y="7279455"/>
            <a:ext cx="380899" cy="36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CD9FA4F2-B675-05D5-E130-FDB382780B88}"/>
              </a:ext>
            </a:extLst>
          </p:cNvPr>
          <p:cNvCxnSpPr>
            <a:cxnSpLocks/>
            <a:stCxn id="27" idx="0"/>
            <a:endCxn id="32" idx="0"/>
          </p:cNvCxnSpPr>
          <p:nvPr/>
        </p:nvCxnSpPr>
        <p:spPr>
          <a:xfrm rot="16200000" flipV="1">
            <a:off x="8037216" y="1312009"/>
            <a:ext cx="658616" cy="2133684"/>
          </a:xfrm>
          <a:prstGeom prst="bentConnector3">
            <a:avLst>
              <a:gd name="adj1" fmla="val 1347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98A8B5-36E8-2DC7-F80A-AC9B9DAE687B}"/>
              </a:ext>
            </a:extLst>
          </p:cNvPr>
          <p:cNvCxnSpPr>
            <a:cxnSpLocks/>
            <a:stCxn id="19" idx="3"/>
            <a:endCxn id="71" idx="1"/>
          </p:cNvCxnSpPr>
          <p:nvPr/>
        </p:nvCxnSpPr>
        <p:spPr>
          <a:xfrm>
            <a:off x="6085359" y="7279455"/>
            <a:ext cx="608333" cy="3698"/>
          </a:xfrm>
          <a:prstGeom prst="straightConnector1">
            <a:avLst/>
          </a:prstGeom>
          <a:ln>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ylinder 21">
            <a:extLst>
              <a:ext uri="{FF2B5EF4-FFF2-40B4-BE49-F238E27FC236}">
                <a16:creationId xmlns:a16="http://schemas.microsoft.com/office/drawing/2014/main" id="{72BE1034-05E8-1190-D1F3-70F9C42A8291}"/>
              </a:ext>
            </a:extLst>
          </p:cNvPr>
          <p:cNvSpPr/>
          <p:nvPr/>
        </p:nvSpPr>
        <p:spPr>
          <a:xfrm rot="5400000">
            <a:off x="7102029" y="2801565"/>
            <a:ext cx="360038" cy="4386783"/>
          </a:xfrm>
          <a:prstGeom prst="can">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1600" b="1" dirty="0">
                <a:solidFill>
                  <a:schemeClr val="accent5"/>
                </a:solidFill>
              </a:rPr>
              <a:t>Interoperability Layer</a:t>
            </a:r>
          </a:p>
        </p:txBody>
      </p:sp>
      <p:cxnSp>
        <p:nvCxnSpPr>
          <p:cNvPr id="21" name="Straight Arrow Connector 20">
            <a:extLst>
              <a:ext uri="{FF2B5EF4-FFF2-40B4-BE49-F238E27FC236}">
                <a16:creationId xmlns:a16="http://schemas.microsoft.com/office/drawing/2014/main" id="{106668D7-6AD6-5D7A-EFC4-BCE0CE52018A}"/>
              </a:ext>
            </a:extLst>
          </p:cNvPr>
          <p:cNvCxnSpPr>
            <a:stCxn id="9" idx="2"/>
            <a:endCxn id="19" idx="0"/>
          </p:cNvCxnSpPr>
          <p:nvPr/>
        </p:nvCxnSpPr>
        <p:spPr>
          <a:xfrm>
            <a:off x="5710785" y="3942482"/>
            <a:ext cx="0" cy="30489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71615D4E-D06A-6217-9F8B-0B52AEDCBE4A}"/>
              </a:ext>
            </a:extLst>
          </p:cNvPr>
          <p:cNvCxnSpPr>
            <a:cxnSpLocks/>
            <a:stCxn id="71" idx="2"/>
            <a:endCxn id="20" idx="2"/>
          </p:cNvCxnSpPr>
          <p:nvPr/>
        </p:nvCxnSpPr>
        <p:spPr>
          <a:xfrm rot="5400000" flipH="1">
            <a:off x="3914904" y="4204039"/>
            <a:ext cx="4244308" cy="2489982"/>
          </a:xfrm>
          <a:prstGeom prst="bentConnector3">
            <a:avLst>
              <a:gd name="adj1" fmla="val -5386"/>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5D2D186F-6667-19AF-A471-E1F3B60CD548}"/>
              </a:ext>
            </a:extLst>
          </p:cNvPr>
          <p:cNvSpPr/>
          <p:nvPr/>
        </p:nvSpPr>
        <p:spPr>
          <a:xfrm>
            <a:off x="6296620" y="2423734"/>
            <a:ext cx="1970857" cy="1502890"/>
          </a:xfrm>
          <a:prstGeom prst="roundRect">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pic>
        <p:nvPicPr>
          <p:cNvPr id="31" name="Picture 30">
            <a:extLst>
              <a:ext uri="{FF2B5EF4-FFF2-40B4-BE49-F238E27FC236}">
                <a16:creationId xmlns:a16="http://schemas.microsoft.com/office/drawing/2014/main" id="{120D9F44-A332-1671-4FFE-8D295A276A1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860886" y="2503523"/>
            <a:ext cx="842325" cy="1277374"/>
          </a:xfrm>
          <a:prstGeom prst="rect">
            <a:avLst/>
          </a:prstGeom>
        </p:spPr>
      </p:pic>
      <p:cxnSp>
        <p:nvCxnSpPr>
          <p:cNvPr id="25" name="Straight Arrow Connector 24">
            <a:extLst>
              <a:ext uri="{FF2B5EF4-FFF2-40B4-BE49-F238E27FC236}">
                <a16:creationId xmlns:a16="http://schemas.microsoft.com/office/drawing/2014/main" id="{A2AC0D34-BC92-46E1-DF09-1DFC0319AF4E}"/>
              </a:ext>
            </a:extLst>
          </p:cNvPr>
          <p:cNvCxnSpPr>
            <a:cxnSpLocks/>
            <a:endCxn id="22" idx="2"/>
          </p:cNvCxnSpPr>
          <p:nvPr/>
        </p:nvCxnSpPr>
        <p:spPr>
          <a:xfrm flipH="1">
            <a:off x="7282048" y="3732898"/>
            <a:ext cx="6239" cy="1082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row: Left-Right-Up 22">
            <a:extLst>
              <a:ext uri="{FF2B5EF4-FFF2-40B4-BE49-F238E27FC236}">
                <a16:creationId xmlns:a16="http://schemas.microsoft.com/office/drawing/2014/main" id="{ACD9EEA0-EE6F-BEBD-E366-67F8DA21FC1C}"/>
              </a:ext>
            </a:extLst>
          </p:cNvPr>
          <p:cNvSpPr/>
          <p:nvPr/>
        </p:nvSpPr>
        <p:spPr>
          <a:xfrm rot="5400000">
            <a:off x="7146437" y="4143544"/>
            <a:ext cx="508967" cy="504056"/>
          </a:xfrm>
          <a:prstGeom prst="leftRightUp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TextBox 1">
            <a:extLst>
              <a:ext uri="{FF2B5EF4-FFF2-40B4-BE49-F238E27FC236}">
                <a16:creationId xmlns:a16="http://schemas.microsoft.com/office/drawing/2014/main" id="{7930BB72-5B69-AB63-83F2-1E539777B242}"/>
              </a:ext>
            </a:extLst>
          </p:cNvPr>
          <p:cNvSpPr txBox="1"/>
          <p:nvPr/>
        </p:nvSpPr>
        <p:spPr>
          <a:xfrm>
            <a:off x="2208100" y="2503523"/>
            <a:ext cx="2244653" cy="400110"/>
          </a:xfrm>
          <a:prstGeom prst="rect">
            <a:avLst/>
          </a:prstGeom>
          <a:noFill/>
        </p:spPr>
        <p:txBody>
          <a:bodyPr wrap="none" rtlCol="0">
            <a:spAutoFit/>
          </a:bodyPr>
          <a:lstStyle/>
          <a:p>
            <a:pPr algn="r"/>
            <a:r>
              <a:rPr lang="en-CA" sz="2000" b="1" dirty="0">
                <a:solidFill>
                  <a:srgbClr val="FF0000"/>
                </a:solidFill>
              </a:rPr>
              <a:t>Terminology Server</a:t>
            </a:r>
          </a:p>
        </p:txBody>
      </p:sp>
      <p:sp>
        <p:nvSpPr>
          <p:cNvPr id="3" name="TextBox 2">
            <a:extLst>
              <a:ext uri="{FF2B5EF4-FFF2-40B4-BE49-F238E27FC236}">
                <a16:creationId xmlns:a16="http://schemas.microsoft.com/office/drawing/2014/main" id="{FBAE9CE2-9A14-B5CF-5D0F-B6A43833CFA2}"/>
              </a:ext>
            </a:extLst>
          </p:cNvPr>
          <p:cNvSpPr txBox="1"/>
          <p:nvPr/>
        </p:nvSpPr>
        <p:spPr>
          <a:xfrm>
            <a:off x="2767926" y="3311789"/>
            <a:ext cx="1714060" cy="400110"/>
          </a:xfrm>
          <a:prstGeom prst="rect">
            <a:avLst/>
          </a:prstGeom>
          <a:noFill/>
        </p:spPr>
        <p:txBody>
          <a:bodyPr wrap="none" rtlCol="0">
            <a:spAutoFit/>
          </a:bodyPr>
          <a:lstStyle/>
          <a:p>
            <a:pPr algn="r"/>
            <a:r>
              <a:rPr lang="en-CA" sz="2000" b="1" dirty="0">
                <a:solidFill>
                  <a:srgbClr val="FF0000"/>
                </a:solidFill>
              </a:rPr>
              <a:t>Client Registry</a:t>
            </a:r>
          </a:p>
        </p:txBody>
      </p:sp>
      <p:sp>
        <p:nvSpPr>
          <p:cNvPr id="4" name="TextBox 3">
            <a:extLst>
              <a:ext uri="{FF2B5EF4-FFF2-40B4-BE49-F238E27FC236}">
                <a16:creationId xmlns:a16="http://schemas.microsoft.com/office/drawing/2014/main" id="{92C5E633-21BD-01C3-C173-C883CEFA049A}"/>
              </a:ext>
            </a:extLst>
          </p:cNvPr>
          <p:cNvSpPr txBox="1"/>
          <p:nvPr/>
        </p:nvSpPr>
        <p:spPr>
          <a:xfrm>
            <a:off x="10460868" y="4791461"/>
            <a:ext cx="2474395" cy="400110"/>
          </a:xfrm>
          <a:prstGeom prst="rect">
            <a:avLst/>
          </a:prstGeom>
          <a:noFill/>
        </p:spPr>
        <p:txBody>
          <a:bodyPr wrap="none" rtlCol="0">
            <a:spAutoFit/>
          </a:bodyPr>
          <a:lstStyle/>
          <a:p>
            <a:r>
              <a:rPr lang="en-CA" sz="2000" b="1" dirty="0">
                <a:solidFill>
                  <a:srgbClr val="FF0000"/>
                </a:solidFill>
              </a:rPr>
              <a:t>Interoperability Layer</a:t>
            </a:r>
          </a:p>
        </p:txBody>
      </p:sp>
      <p:sp>
        <p:nvSpPr>
          <p:cNvPr id="5" name="TextBox 4">
            <a:extLst>
              <a:ext uri="{FF2B5EF4-FFF2-40B4-BE49-F238E27FC236}">
                <a16:creationId xmlns:a16="http://schemas.microsoft.com/office/drawing/2014/main" id="{4BBF1903-823A-49F7-C383-E73D9F43CAB5}"/>
              </a:ext>
            </a:extLst>
          </p:cNvPr>
          <p:cNvSpPr txBox="1"/>
          <p:nvPr/>
        </p:nvSpPr>
        <p:spPr>
          <a:xfrm>
            <a:off x="9612759" y="7079399"/>
            <a:ext cx="2931187" cy="400110"/>
          </a:xfrm>
          <a:prstGeom prst="rect">
            <a:avLst/>
          </a:prstGeom>
          <a:noFill/>
        </p:spPr>
        <p:txBody>
          <a:bodyPr wrap="none" rtlCol="0">
            <a:spAutoFit/>
          </a:bodyPr>
          <a:lstStyle/>
          <a:p>
            <a:r>
              <a:rPr lang="en-CA" sz="2000" b="1" dirty="0">
                <a:solidFill>
                  <a:srgbClr val="FF0000"/>
                </a:solidFill>
              </a:rPr>
              <a:t>Point-of-Service Solutions</a:t>
            </a:r>
          </a:p>
        </p:txBody>
      </p:sp>
      <p:sp>
        <p:nvSpPr>
          <p:cNvPr id="6" name="TextBox 5">
            <a:extLst>
              <a:ext uri="{FF2B5EF4-FFF2-40B4-BE49-F238E27FC236}">
                <a16:creationId xmlns:a16="http://schemas.microsoft.com/office/drawing/2014/main" id="{D5391A82-18BF-0534-5691-AD926FB35D36}"/>
              </a:ext>
            </a:extLst>
          </p:cNvPr>
          <p:cNvSpPr txBox="1"/>
          <p:nvPr/>
        </p:nvSpPr>
        <p:spPr>
          <a:xfrm>
            <a:off x="10059285" y="2903633"/>
            <a:ext cx="4523995" cy="400110"/>
          </a:xfrm>
          <a:prstGeom prst="rect">
            <a:avLst/>
          </a:prstGeom>
          <a:noFill/>
        </p:spPr>
        <p:txBody>
          <a:bodyPr wrap="none" rtlCol="0">
            <a:spAutoFit/>
          </a:bodyPr>
          <a:lstStyle/>
          <a:p>
            <a:r>
              <a:rPr lang="en-CA" sz="2000" b="1" dirty="0">
                <a:solidFill>
                  <a:srgbClr val="FF0000"/>
                </a:solidFill>
              </a:rPr>
              <a:t>Health Management Information System</a:t>
            </a:r>
          </a:p>
        </p:txBody>
      </p:sp>
      <p:sp>
        <p:nvSpPr>
          <p:cNvPr id="7" name="TextBox 6">
            <a:extLst>
              <a:ext uri="{FF2B5EF4-FFF2-40B4-BE49-F238E27FC236}">
                <a16:creationId xmlns:a16="http://schemas.microsoft.com/office/drawing/2014/main" id="{D579116E-6D0A-60C2-520A-E0F5369E4CFF}"/>
              </a:ext>
            </a:extLst>
          </p:cNvPr>
          <p:cNvSpPr txBox="1"/>
          <p:nvPr/>
        </p:nvSpPr>
        <p:spPr>
          <a:xfrm>
            <a:off x="2058616" y="442392"/>
            <a:ext cx="11089232" cy="1077218"/>
          </a:xfrm>
          <a:prstGeom prst="rect">
            <a:avLst/>
          </a:prstGeom>
          <a:noFill/>
        </p:spPr>
        <p:txBody>
          <a:bodyPr wrap="square" rtlCol="0">
            <a:spAutoFit/>
          </a:bodyPr>
          <a:lstStyle/>
          <a:p>
            <a:pPr algn="ctr"/>
            <a:r>
              <a:rPr lang="en-CA" sz="3200" dirty="0">
                <a:solidFill>
                  <a:schemeClr val="tx2"/>
                </a:solidFill>
              </a:rPr>
              <a:t>One of the advantages of adopting </a:t>
            </a:r>
            <a:r>
              <a:rPr lang="en-CA" sz="3200" b="1" i="1" dirty="0">
                <a:solidFill>
                  <a:schemeClr val="tx2"/>
                </a:solidFill>
              </a:rPr>
              <a:t>standards</a:t>
            </a:r>
            <a:r>
              <a:rPr lang="en-CA" sz="3200" dirty="0">
                <a:solidFill>
                  <a:schemeClr val="tx2"/>
                </a:solidFill>
              </a:rPr>
              <a:t> is that there are many credible </a:t>
            </a:r>
            <a:r>
              <a:rPr lang="en-CA" sz="3200" b="1" i="1" dirty="0">
                <a:solidFill>
                  <a:srgbClr val="FF0000"/>
                </a:solidFill>
              </a:rPr>
              <a:t>product</a:t>
            </a:r>
            <a:r>
              <a:rPr lang="en-CA" sz="3200" b="1" i="1" dirty="0">
                <a:solidFill>
                  <a:schemeClr val="accent6">
                    <a:lumMod val="75000"/>
                  </a:schemeClr>
                </a:solidFill>
              </a:rPr>
              <a:t> </a:t>
            </a:r>
            <a:r>
              <a:rPr lang="en-CA" sz="3200" dirty="0">
                <a:solidFill>
                  <a:schemeClr val="tx2"/>
                </a:solidFill>
              </a:rPr>
              <a:t>options to choose from.</a:t>
            </a:r>
          </a:p>
        </p:txBody>
      </p:sp>
    </p:spTree>
    <p:extLst>
      <p:ext uri="{BB962C8B-B14F-4D97-AF65-F5344CB8AC3E}">
        <p14:creationId xmlns:p14="http://schemas.microsoft.com/office/powerpoint/2010/main" val="165468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88</a:t>
            </a:fld>
            <a:endParaRPr lang="en-CA"/>
          </a:p>
        </p:txBody>
      </p:sp>
      <p:sp>
        <p:nvSpPr>
          <p:cNvPr id="4" name="TextBox 3">
            <a:extLst>
              <a:ext uri="{FF2B5EF4-FFF2-40B4-BE49-F238E27FC236}">
                <a16:creationId xmlns:a16="http://schemas.microsoft.com/office/drawing/2014/main" id="{B6A2748C-B35C-A311-D76A-31B3B6552D6C}"/>
              </a:ext>
            </a:extLst>
          </p:cNvPr>
          <p:cNvSpPr txBox="1"/>
          <p:nvPr/>
        </p:nvSpPr>
        <p:spPr>
          <a:xfrm>
            <a:off x="2058616" y="442392"/>
            <a:ext cx="11089232" cy="1077218"/>
          </a:xfrm>
          <a:prstGeom prst="rect">
            <a:avLst/>
          </a:prstGeom>
          <a:noFill/>
        </p:spPr>
        <p:txBody>
          <a:bodyPr wrap="square" rtlCol="0">
            <a:spAutoFit/>
          </a:bodyPr>
          <a:lstStyle/>
          <a:p>
            <a:pPr algn="ctr"/>
            <a:r>
              <a:rPr lang="en-CA" sz="3200" dirty="0">
                <a:solidFill>
                  <a:schemeClr val="tx2"/>
                </a:solidFill>
              </a:rPr>
              <a:t>One of the advantages of adopting </a:t>
            </a:r>
            <a:r>
              <a:rPr lang="en-CA" sz="3200" b="1" i="1" dirty="0">
                <a:solidFill>
                  <a:schemeClr val="tx2"/>
                </a:solidFill>
              </a:rPr>
              <a:t>standards</a:t>
            </a:r>
            <a:r>
              <a:rPr lang="en-CA" sz="3200" dirty="0">
                <a:solidFill>
                  <a:schemeClr val="tx2"/>
                </a:solidFill>
              </a:rPr>
              <a:t> is that there are many credible </a:t>
            </a:r>
            <a:r>
              <a:rPr lang="en-CA" sz="3200" b="1" i="1" dirty="0">
                <a:solidFill>
                  <a:srgbClr val="FF0000"/>
                </a:solidFill>
              </a:rPr>
              <a:t>product</a:t>
            </a:r>
            <a:r>
              <a:rPr lang="en-CA" sz="3200" b="1" i="1" dirty="0">
                <a:solidFill>
                  <a:schemeClr val="accent6">
                    <a:lumMod val="75000"/>
                  </a:schemeClr>
                </a:solidFill>
              </a:rPr>
              <a:t> </a:t>
            </a:r>
            <a:r>
              <a:rPr lang="en-CA" sz="3200" dirty="0">
                <a:solidFill>
                  <a:schemeClr val="tx2"/>
                </a:solidFill>
              </a:rPr>
              <a:t>options to choose from.</a:t>
            </a:r>
          </a:p>
        </p:txBody>
      </p:sp>
      <p:sp>
        <p:nvSpPr>
          <p:cNvPr id="5" name="TextBox 4">
            <a:extLst>
              <a:ext uri="{FF2B5EF4-FFF2-40B4-BE49-F238E27FC236}">
                <a16:creationId xmlns:a16="http://schemas.microsoft.com/office/drawing/2014/main" id="{8A250913-5B3D-5D3E-88FA-FC91C19BCC82}"/>
              </a:ext>
            </a:extLst>
          </p:cNvPr>
          <p:cNvSpPr txBox="1"/>
          <p:nvPr/>
        </p:nvSpPr>
        <p:spPr>
          <a:xfrm>
            <a:off x="693879" y="4146239"/>
            <a:ext cx="1589731" cy="307777"/>
          </a:xfrm>
          <a:prstGeom prst="rect">
            <a:avLst/>
          </a:prstGeom>
          <a:noFill/>
        </p:spPr>
        <p:txBody>
          <a:bodyPr wrap="none" rtlCol="0">
            <a:spAutoFit/>
          </a:bodyPr>
          <a:lstStyle/>
          <a:p>
            <a:pPr algn="l"/>
            <a:r>
              <a:rPr lang="en-CA" sz="1400" dirty="0">
                <a:solidFill>
                  <a:schemeClr val="tx2"/>
                </a:solidFill>
                <a:hlinkClick r:id="rId2"/>
              </a:rPr>
              <a:t>https://hapifhir.io/</a:t>
            </a:r>
            <a:r>
              <a:rPr lang="en-CA" sz="1400" dirty="0">
                <a:solidFill>
                  <a:schemeClr val="tx2"/>
                </a:solidFill>
              </a:rPr>
              <a:t> </a:t>
            </a:r>
          </a:p>
        </p:txBody>
      </p:sp>
      <p:pic>
        <p:nvPicPr>
          <p:cNvPr id="6" name="Picture 5">
            <a:extLst>
              <a:ext uri="{FF2B5EF4-FFF2-40B4-BE49-F238E27FC236}">
                <a16:creationId xmlns:a16="http://schemas.microsoft.com/office/drawing/2014/main" id="{2325096F-5570-A11D-0462-896819D9C015}"/>
              </a:ext>
            </a:extLst>
          </p:cNvPr>
          <p:cNvPicPr>
            <a:picLocks noChangeAspect="1"/>
          </p:cNvPicPr>
          <p:nvPr/>
        </p:nvPicPr>
        <p:blipFill>
          <a:blip r:embed="rId3"/>
          <a:stretch>
            <a:fillRect/>
          </a:stretch>
        </p:blipFill>
        <p:spPr>
          <a:xfrm>
            <a:off x="799999" y="2467935"/>
            <a:ext cx="1523648" cy="1678304"/>
          </a:xfrm>
          <a:prstGeom prst="rect">
            <a:avLst/>
          </a:prstGeom>
        </p:spPr>
      </p:pic>
      <p:sp>
        <p:nvSpPr>
          <p:cNvPr id="7" name="TextBox 6">
            <a:extLst>
              <a:ext uri="{FF2B5EF4-FFF2-40B4-BE49-F238E27FC236}">
                <a16:creationId xmlns:a16="http://schemas.microsoft.com/office/drawing/2014/main" id="{26C5A616-2038-FC26-5AF7-7FD497039274}"/>
              </a:ext>
            </a:extLst>
          </p:cNvPr>
          <p:cNvSpPr txBox="1"/>
          <p:nvPr/>
        </p:nvSpPr>
        <p:spPr>
          <a:xfrm>
            <a:off x="3039141" y="4146239"/>
            <a:ext cx="2987741" cy="307777"/>
          </a:xfrm>
          <a:prstGeom prst="rect">
            <a:avLst/>
          </a:prstGeom>
          <a:noFill/>
        </p:spPr>
        <p:txBody>
          <a:bodyPr wrap="none" rtlCol="0">
            <a:spAutoFit/>
          </a:bodyPr>
          <a:lstStyle/>
          <a:p>
            <a:pPr algn="l"/>
            <a:r>
              <a:rPr lang="en-CA" sz="1400" dirty="0">
                <a:solidFill>
                  <a:schemeClr val="tx2"/>
                </a:solidFill>
                <a:hlinkClick r:id="rId4"/>
              </a:rPr>
              <a:t>https://linuxforhealth.github.io/FHIR/</a:t>
            </a:r>
            <a:r>
              <a:rPr lang="en-CA" sz="1400" dirty="0">
                <a:solidFill>
                  <a:schemeClr val="tx2"/>
                </a:solidFill>
              </a:rPr>
              <a:t> </a:t>
            </a:r>
          </a:p>
        </p:txBody>
      </p:sp>
      <p:pic>
        <p:nvPicPr>
          <p:cNvPr id="8" name="Picture 7">
            <a:extLst>
              <a:ext uri="{FF2B5EF4-FFF2-40B4-BE49-F238E27FC236}">
                <a16:creationId xmlns:a16="http://schemas.microsoft.com/office/drawing/2014/main" id="{D31A93DF-4E89-F0EA-74F6-C97533C1E271}"/>
              </a:ext>
            </a:extLst>
          </p:cNvPr>
          <p:cNvPicPr>
            <a:picLocks noChangeAspect="1"/>
          </p:cNvPicPr>
          <p:nvPr/>
        </p:nvPicPr>
        <p:blipFill>
          <a:blip r:embed="rId5"/>
          <a:stretch>
            <a:fillRect/>
          </a:stretch>
        </p:blipFill>
        <p:spPr>
          <a:xfrm>
            <a:off x="3527873" y="2299202"/>
            <a:ext cx="1954883" cy="1954883"/>
          </a:xfrm>
          <a:prstGeom prst="rect">
            <a:avLst/>
          </a:prstGeom>
        </p:spPr>
      </p:pic>
      <p:sp>
        <p:nvSpPr>
          <p:cNvPr id="9" name="TextBox 8">
            <a:extLst>
              <a:ext uri="{FF2B5EF4-FFF2-40B4-BE49-F238E27FC236}">
                <a16:creationId xmlns:a16="http://schemas.microsoft.com/office/drawing/2014/main" id="{A777727E-BA55-487E-5D91-9CC1175CF27E}"/>
              </a:ext>
            </a:extLst>
          </p:cNvPr>
          <p:cNvSpPr txBox="1"/>
          <p:nvPr/>
        </p:nvSpPr>
        <p:spPr>
          <a:xfrm>
            <a:off x="6692670" y="4146239"/>
            <a:ext cx="3695050" cy="307777"/>
          </a:xfrm>
          <a:prstGeom prst="rect">
            <a:avLst/>
          </a:prstGeom>
          <a:noFill/>
        </p:spPr>
        <p:txBody>
          <a:bodyPr wrap="none" rtlCol="0">
            <a:spAutoFit/>
          </a:bodyPr>
          <a:lstStyle/>
          <a:p>
            <a:pPr algn="l"/>
            <a:r>
              <a:rPr lang="en-CA" sz="1400" dirty="0">
                <a:solidFill>
                  <a:schemeClr val="tx2"/>
                </a:solidFill>
                <a:hlinkClick r:id="rId6"/>
              </a:rPr>
              <a:t>https://cloud.google.com/healthcare-api?hl=en</a:t>
            </a:r>
            <a:r>
              <a:rPr lang="en-CA" sz="1400" dirty="0">
                <a:solidFill>
                  <a:schemeClr val="tx2"/>
                </a:solidFill>
              </a:rPr>
              <a:t> </a:t>
            </a:r>
          </a:p>
        </p:txBody>
      </p:sp>
      <p:pic>
        <p:nvPicPr>
          <p:cNvPr id="10" name="Picture 9">
            <a:extLst>
              <a:ext uri="{FF2B5EF4-FFF2-40B4-BE49-F238E27FC236}">
                <a16:creationId xmlns:a16="http://schemas.microsoft.com/office/drawing/2014/main" id="{A8E1C194-D364-3CF1-F1F3-7000E4D9321E}"/>
              </a:ext>
            </a:extLst>
          </p:cNvPr>
          <p:cNvPicPr>
            <a:picLocks noChangeAspect="1"/>
          </p:cNvPicPr>
          <p:nvPr/>
        </p:nvPicPr>
        <p:blipFill>
          <a:blip r:embed="rId7"/>
          <a:stretch>
            <a:fillRect/>
          </a:stretch>
        </p:blipFill>
        <p:spPr>
          <a:xfrm>
            <a:off x="7027168" y="2470305"/>
            <a:ext cx="3045556" cy="1739193"/>
          </a:xfrm>
          <a:prstGeom prst="rect">
            <a:avLst/>
          </a:prstGeom>
        </p:spPr>
      </p:pic>
      <p:sp>
        <p:nvSpPr>
          <p:cNvPr id="11" name="TextBox 10">
            <a:extLst>
              <a:ext uri="{FF2B5EF4-FFF2-40B4-BE49-F238E27FC236}">
                <a16:creationId xmlns:a16="http://schemas.microsoft.com/office/drawing/2014/main" id="{6D985BBE-20E6-9CCB-2A2B-561E5EF1C62A}"/>
              </a:ext>
            </a:extLst>
          </p:cNvPr>
          <p:cNvSpPr txBox="1"/>
          <p:nvPr/>
        </p:nvSpPr>
        <p:spPr>
          <a:xfrm>
            <a:off x="11276950" y="4146239"/>
            <a:ext cx="3208122" cy="307777"/>
          </a:xfrm>
          <a:prstGeom prst="rect">
            <a:avLst/>
          </a:prstGeom>
          <a:noFill/>
        </p:spPr>
        <p:txBody>
          <a:bodyPr wrap="none" rtlCol="0">
            <a:spAutoFit/>
          </a:bodyPr>
          <a:lstStyle/>
          <a:p>
            <a:pPr algn="l"/>
            <a:r>
              <a:rPr lang="en-CA" sz="1400" dirty="0">
                <a:solidFill>
                  <a:schemeClr val="tx2"/>
                </a:solidFill>
                <a:hlinkClick r:id="rId8"/>
              </a:rPr>
              <a:t>https://github.com/microsoft/fhir-server</a:t>
            </a:r>
            <a:r>
              <a:rPr lang="en-CA" sz="1400" dirty="0">
                <a:solidFill>
                  <a:schemeClr val="tx2"/>
                </a:solidFill>
              </a:rPr>
              <a:t> </a:t>
            </a:r>
          </a:p>
        </p:txBody>
      </p:sp>
      <p:pic>
        <p:nvPicPr>
          <p:cNvPr id="12" name="Picture 11">
            <a:extLst>
              <a:ext uri="{FF2B5EF4-FFF2-40B4-BE49-F238E27FC236}">
                <a16:creationId xmlns:a16="http://schemas.microsoft.com/office/drawing/2014/main" id="{4842FBCD-7C10-077D-9F7E-F58C680AE6D4}"/>
              </a:ext>
            </a:extLst>
          </p:cNvPr>
          <p:cNvPicPr>
            <a:picLocks noChangeAspect="1"/>
          </p:cNvPicPr>
          <p:nvPr/>
        </p:nvPicPr>
        <p:blipFill>
          <a:blip r:embed="rId9"/>
          <a:stretch>
            <a:fillRect/>
          </a:stretch>
        </p:blipFill>
        <p:spPr>
          <a:xfrm>
            <a:off x="12034904" y="2407046"/>
            <a:ext cx="1692214" cy="1692214"/>
          </a:xfrm>
          <a:prstGeom prst="rect">
            <a:avLst/>
          </a:prstGeom>
        </p:spPr>
      </p:pic>
      <p:sp>
        <p:nvSpPr>
          <p:cNvPr id="13" name="TextBox 12">
            <a:extLst>
              <a:ext uri="{FF2B5EF4-FFF2-40B4-BE49-F238E27FC236}">
                <a16:creationId xmlns:a16="http://schemas.microsoft.com/office/drawing/2014/main" id="{19C5A440-2924-BACC-FD18-A00358BAF76A}"/>
              </a:ext>
            </a:extLst>
          </p:cNvPr>
          <p:cNvSpPr txBox="1"/>
          <p:nvPr/>
        </p:nvSpPr>
        <p:spPr>
          <a:xfrm>
            <a:off x="1319696" y="6575521"/>
            <a:ext cx="3044423" cy="307777"/>
          </a:xfrm>
          <a:prstGeom prst="rect">
            <a:avLst/>
          </a:prstGeom>
          <a:noFill/>
        </p:spPr>
        <p:txBody>
          <a:bodyPr wrap="none" rtlCol="0">
            <a:spAutoFit/>
          </a:bodyPr>
          <a:lstStyle/>
          <a:p>
            <a:pPr algn="l"/>
            <a:r>
              <a:rPr lang="en-CA" sz="1400" dirty="0">
                <a:solidFill>
                  <a:schemeClr val="tx2"/>
                </a:solidFill>
                <a:hlinkClick r:id="rId10"/>
              </a:rPr>
              <a:t>https://www.health-samurai.io/aidbox</a:t>
            </a:r>
            <a:r>
              <a:rPr lang="en-CA" sz="1400" dirty="0">
                <a:solidFill>
                  <a:schemeClr val="tx2"/>
                </a:solidFill>
              </a:rPr>
              <a:t> </a:t>
            </a:r>
          </a:p>
        </p:txBody>
      </p:sp>
      <p:pic>
        <p:nvPicPr>
          <p:cNvPr id="14" name="Picture 13">
            <a:extLst>
              <a:ext uri="{FF2B5EF4-FFF2-40B4-BE49-F238E27FC236}">
                <a16:creationId xmlns:a16="http://schemas.microsoft.com/office/drawing/2014/main" id="{37A2FEF8-01AB-06AB-E2B4-9D37BDF64F73}"/>
              </a:ext>
            </a:extLst>
          </p:cNvPr>
          <p:cNvPicPr>
            <a:picLocks noChangeAspect="1"/>
          </p:cNvPicPr>
          <p:nvPr/>
        </p:nvPicPr>
        <p:blipFill>
          <a:blip r:embed="rId11"/>
          <a:stretch>
            <a:fillRect/>
          </a:stretch>
        </p:blipFill>
        <p:spPr>
          <a:xfrm>
            <a:off x="1327149" y="5402341"/>
            <a:ext cx="2805250" cy="1012627"/>
          </a:xfrm>
          <a:prstGeom prst="rect">
            <a:avLst/>
          </a:prstGeom>
        </p:spPr>
      </p:pic>
      <p:sp>
        <p:nvSpPr>
          <p:cNvPr id="15" name="TextBox 14">
            <a:extLst>
              <a:ext uri="{FF2B5EF4-FFF2-40B4-BE49-F238E27FC236}">
                <a16:creationId xmlns:a16="http://schemas.microsoft.com/office/drawing/2014/main" id="{04E530B4-2989-6061-AF23-8A57B4DA4547}"/>
              </a:ext>
            </a:extLst>
          </p:cNvPr>
          <p:cNvSpPr txBox="1"/>
          <p:nvPr/>
        </p:nvSpPr>
        <p:spPr>
          <a:xfrm>
            <a:off x="5287430" y="6575521"/>
            <a:ext cx="2935804" cy="307777"/>
          </a:xfrm>
          <a:prstGeom prst="rect">
            <a:avLst/>
          </a:prstGeom>
          <a:noFill/>
        </p:spPr>
        <p:txBody>
          <a:bodyPr wrap="none" rtlCol="0">
            <a:spAutoFit/>
          </a:bodyPr>
          <a:lstStyle/>
          <a:p>
            <a:pPr algn="l"/>
            <a:r>
              <a:rPr lang="en-CA" sz="1400" dirty="0">
                <a:solidFill>
                  <a:schemeClr val="tx2"/>
                </a:solidFill>
                <a:hlinkClick r:id="rId12"/>
              </a:rPr>
              <a:t>https://www.smiledigitalhealth.com/</a:t>
            </a:r>
            <a:r>
              <a:rPr lang="en-CA" sz="1400" dirty="0">
                <a:solidFill>
                  <a:schemeClr val="tx2"/>
                </a:solidFill>
              </a:rPr>
              <a:t> </a:t>
            </a:r>
          </a:p>
        </p:txBody>
      </p:sp>
      <p:pic>
        <p:nvPicPr>
          <p:cNvPr id="16" name="Picture 15">
            <a:extLst>
              <a:ext uri="{FF2B5EF4-FFF2-40B4-BE49-F238E27FC236}">
                <a16:creationId xmlns:a16="http://schemas.microsoft.com/office/drawing/2014/main" id="{F512CB35-EAEE-7DDD-7901-ED3AD3CB1A08}"/>
              </a:ext>
            </a:extLst>
          </p:cNvPr>
          <p:cNvPicPr>
            <a:picLocks noChangeAspect="1"/>
          </p:cNvPicPr>
          <p:nvPr/>
        </p:nvPicPr>
        <p:blipFill>
          <a:blip r:embed="rId13"/>
          <a:stretch>
            <a:fillRect/>
          </a:stretch>
        </p:blipFill>
        <p:spPr>
          <a:xfrm>
            <a:off x="5542746" y="5180647"/>
            <a:ext cx="2404010" cy="1150356"/>
          </a:xfrm>
          <a:prstGeom prst="rect">
            <a:avLst/>
          </a:prstGeom>
        </p:spPr>
      </p:pic>
      <p:sp>
        <p:nvSpPr>
          <p:cNvPr id="17" name="TextBox 16">
            <a:extLst>
              <a:ext uri="{FF2B5EF4-FFF2-40B4-BE49-F238E27FC236}">
                <a16:creationId xmlns:a16="http://schemas.microsoft.com/office/drawing/2014/main" id="{B5422407-C670-7BF0-05A6-CC611F046C04}"/>
              </a:ext>
            </a:extLst>
          </p:cNvPr>
          <p:cNvSpPr txBox="1"/>
          <p:nvPr/>
        </p:nvSpPr>
        <p:spPr>
          <a:xfrm>
            <a:off x="9547531" y="6575521"/>
            <a:ext cx="1656415" cy="307777"/>
          </a:xfrm>
          <a:prstGeom prst="rect">
            <a:avLst/>
          </a:prstGeom>
          <a:noFill/>
        </p:spPr>
        <p:txBody>
          <a:bodyPr wrap="none" rtlCol="0">
            <a:spAutoFit/>
          </a:bodyPr>
          <a:lstStyle/>
          <a:p>
            <a:pPr algn="l"/>
            <a:r>
              <a:rPr lang="en-CA" sz="1400" dirty="0">
                <a:solidFill>
                  <a:schemeClr val="tx2"/>
                </a:solidFill>
                <a:hlinkClick r:id="rId14"/>
              </a:rPr>
              <a:t>https://kodjin.com/</a:t>
            </a:r>
            <a:r>
              <a:rPr lang="en-CA" sz="1400" dirty="0">
                <a:solidFill>
                  <a:schemeClr val="tx2"/>
                </a:solidFill>
              </a:rPr>
              <a:t> </a:t>
            </a:r>
          </a:p>
        </p:txBody>
      </p:sp>
      <p:pic>
        <p:nvPicPr>
          <p:cNvPr id="18" name="Picture 17">
            <a:extLst>
              <a:ext uri="{FF2B5EF4-FFF2-40B4-BE49-F238E27FC236}">
                <a16:creationId xmlns:a16="http://schemas.microsoft.com/office/drawing/2014/main" id="{D46395D8-DBEA-33A3-9C19-BFEC1A669864}"/>
              </a:ext>
            </a:extLst>
          </p:cNvPr>
          <p:cNvPicPr>
            <a:picLocks noChangeAspect="1"/>
          </p:cNvPicPr>
          <p:nvPr/>
        </p:nvPicPr>
        <p:blipFill>
          <a:blip r:embed="rId15"/>
          <a:stretch>
            <a:fillRect/>
          </a:stretch>
        </p:blipFill>
        <p:spPr>
          <a:xfrm>
            <a:off x="9115599" y="5098359"/>
            <a:ext cx="2520280" cy="1411357"/>
          </a:xfrm>
          <a:prstGeom prst="rect">
            <a:avLst/>
          </a:prstGeom>
        </p:spPr>
      </p:pic>
      <p:sp>
        <p:nvSpPr>
          <p:cNvPr id="19" name="TextBox 18">
            <a:extLst>
              <a:ext uri="{FF2B5EF4-FFF2-40B4-BE49-F238E27FC236}">
                <a16:creationId xmlns:a16="http://schemas.microsoft.com/office/drawing/2014/main" id="{05426B15-B369-AECD-C336-973776EF4F72}"/>
              </a:ext>
            </a:extLst>
          </p:cNvPr>
          <p:cNvSpPr txBox="1"/>
          <p:nvPr/>
        </p:nvSpPr>
        <p:spPr>
          <a:xfrm>
            <a:off x="12054274" y="5908654"/>
            <a:ext cx="2217530" cy="400110"/>
          </a:xfrm>
          <a:prstGeom prst="rect">
            <a:avLst/>
          </a:prstGeom>
          <a:noFill/>
        </p:spPr>
        <p:txBody>
          <a:bodyPr wrap="none" rtlCol="0">
            <a:spAutoFit/>
          </a:bodyPr>
          <a:lstStyle/>
          <a:p>
            <a:pPr algn="l"/>
            <a:r>
              <a:rPr lang="en-CA" sz="2000" b="1" dirty="0">
                <a:solidFill>
                  <a:srgbClr val="FF0000"/>
                </a:solidFill>
              </a:rPr>
              <a:t>and </a:t>
            </a:r>
            <a:r>
              <a:rPr lang="en-CA" sz="2000" b="1" i="1" dirty="0">
                <a:solidFill>
                  <a:srgbClr val="FF0000"/>
                </a:solidFill>
              </a:rPr>
              <a:t>many</a:t>
            </a:r>
            <a:r>
              <a:rPr lang="en-CA" sz="2000" b="1" dirty="0">
                <a:solidFill>
                  <a:srgbClr val="FF0000"/>
                </a:solidFill>
              </a:rPr>
              <a:t> others… </a:t>
            </a:r>
          </a:p>
        </p:txBody>
      </p:sp>
      <p:sp>
        <p:nvSpPr>
          <p:cNvPr id="20" name="TextBox 19">
            <a:extLst>
              <a:ext uri="{FF2B5EF4-FFF2-40B4-BE49-F238E27FC236}">
                <a16:creationId xmlns:a16="http://schemas.microsoft.com/office/drawing/2014/main" id="{BC9C6459-8BCB-D854-CE6D-CF220D2065EA}"/>
              </a:ext>
            </a:extLst>
          </p:cNvPr>
          <p:cNvSpPr txBox="1"/>
          <p:nvPr/>
        </p:nvSpPr>
        <p:spPr>
          <a:xfrm>
            <a:off x="5283998" y="7454662"/>
            <a:ext cx="3592843" cy="584775"/>
          </a:xfrm>
          <a:prstGeom prst="rect">
            <a:avLst/>
          </a:prstGeom>
          <a:noFill/>
        </p:spPr>
        <p:txBody>
          <a:bodyPr wrap="none" rtlCol="0">
            <a:spAutoFit/>
          </a:bodyPr>
          <a:lstStyle/>
          <a:p>
            <a:pPr algn="ctr"/>
            <a:r>
              <a:rPr lang="en-CA" sz="3200" b="1" dirty="0">
                <a:solidFill>
                  <a:srgbClr val="FF0000"/>
                </a:solidFill>
              </a:rPr>
              <a:t>OLTP Server options</a:t>
            </a:r>
          </a:p>
        </p:txBody>
      </p:sp>
    </p:spTree>
    <p:extLst>
      <p:ext uri="{BB962C8B-B14F-4D97-AF65-F5344CB8AC3E}">
        <p14:creationId xmlns:p14="http://schemas.microsoft.com/office/powerpoint/2010/main" val="25347700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onfluence Mobile - OpenHIE Wiki">
            <a:extLst>
              <a:ext uri="{FF2B5EF4-FFF2-40B4-BE49-F238E27FC236}">
                <a16:creationId xmlns:a16="http://schemas.microsoft.com/office/drawing/2014/main" id="{24F132F1-FCCB-58F9-5E24-BAB1ED2B5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807" y="2430218"/>
            <a:ext cx="3364521" cy="12890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89</a:t>
            </a:fld>
            <a:endParaRPr lang="en-CA"/>
          </a:p>
        </p:txBody>
      </p:sp>
      <p:sp>
        <p:nvSpPr>
          <p:cNvPr id="4" name="TextBox 3">
            <a:extLst>
              <a:ext uri="{FF2B5EF4-FFF2-40B4-BE49-F238E27FC236}">
                <a16:creationId xmlns:a16="http://schemas.microsoft.com/office/drawing/2014/main" id="{B6A2748C-B35C-A311-D76A-31B3B6552D6C}"/>
              </a:ext>
            </a:extLst>
          </p:cNvPr>
          <p:cNvSpPr txBox="1"/>
          <p:nvPr/>
        </p:nvSpPr>
        <p:spPr>
          <a:xfrm>
            <a:off x="2058616" y="442392"/>
            <a:ext cx="11089232" cy="1077218"/>
          </a:xfrm>
          <a:prstGeom prst="rect">
            <a:avLst/>
          </a:prstGeom>
          <a:noFill/>
        </p:spPr>
        <p:txBody>
          <a:bodyPr wrap="square" rtlCol="0">
            <a:spAutoFit/>
          </a:bodyPr>
          <a:lstStyle/>
          <a:p>
            <a:pPr algn="ctr"/>
            <a:r>
              <a:rPr lang="en-CA" sz="3200" dirty="0">
                <a:solidFill>
                  <a:schemeClr val="tx2"/>
                </a:solidFill>
              </a:rPr>
              <a:t>One of the advantages of adopting </a:t>
            </a:r>
            <a:r>
              <a:rPr lang="en-CA" sz="3200" b="1" i="1" dirty="0">
                <a:solidFill>
                  <a:schemeClr val="tx2"/>
                </a:solidFill>
              </a:rPr>
              <a:t>standards</a:t>
            </a:r>
            <a:r>
              <a:rPr lang="en-CA" sz="3200" dirty="0">
                <a:solidFill>
                  <a:schemeClr val="tx2"/>
                </a:solidFill>
              </a:rPr>
              <a:t> is that there are many credible </a:t>
            </a:r>
            <a:r>
              <a:rPr lang="en-CA" sz="3200" b="1" i="1" dirty="0">
                <a:solidFill>
                  <a:srgbClr val="FF0000"/>
                </a:solidFill>
              </a:rPr>
              <a:t>product</a:t>
            </a:r>
            <a:r>
              <a:rPr lang="en-CA" sz="3200" b="1" i="1" dirty="0">
                <a:solidFill>
                  <a:schemeClr val="accent6">
                    <a:lumMod val="75000"/>
                  </a:schemeClr>
                </a:solidFill>
              </a:rPr>
              <a:t> </a:t>
            </a:r>
            <a:r>
              <a:rPr lang="en-CA" sz="3200" dirty="0">
                <a:solidFill>
                  <a:schemeClr val="tx2"/>
                </a:solidFill>
              </a:rPr>
              <a:t>options to choose from.</a:t>
            </a:r>
          </a:p>
        </p:txBody>
      </p:sp>
      <p:sp>
        <p:nvSpPr>
          <p:cNvPr id="20" name="TextBox 19">
            <a:extLst>
              <a:ext uri="{FF2B5EF4-FFF2-40B4-BE49-F238E27FC236}">
                <a16:creationId xmlns:a16="http://schemas.microsoft.com/office/drawing/2014/main" id="{BC9C6459-8BCB-D854-CE6D-CF220D2065EA}"/>
              </a:ext>
            </a:extLst>
          </p:cNvPr>
          <p:cNvSpPr txBox="1"/>
          <p:nvPr/>
        </p:nvSpPr>
        <p:spPr>
          <a:xfrm>
            <a:off x="834480" y="6915994"/>
            <a:ext cx="3635355" cy="584775"/>
          </a:xfrm>
          <a:prstGeom prst="rect">
            <a:avLst/>
          </a:prstGeom>
          <a:noFill/>
        </p:spPr>
        <p:txBody>
          <a:bodyPr wrap="none" rtlCol="0">
            <a:spAutoFit/>
          </a:bodyPr>
          <a:lstStyle/>
          <a:p>
            <a:pPr algn="ctr"/>
            <a:r>
              <a:rPr lang="en-CA" sz="3200" b="1" dirty="0">
                <a:solidFill>
                  <a:srgbClr val="FF0000"/>
                </a:solidFill>
              </a:rPr>
              <a:t>Terminology Servers</a:t>
            </a:r>
          </a:p>
        </p:txBody>
      </p:sp>
      <p:sp>
        <p:nvSpPr>
          <p:cNvPr id="6" name="TextBox 5">
            <a:extLst>
              <a:ext uri="{FF2B5EF4-FFF2-40B4-BE49-F238E27FC236}">
                <a16:creationId xmlns:a16="http://schemas.microsoft.com/office/drawing/2014/main" id="{4D25B058-4342-BDAA-67EC-6641A4D83254}"/>
              </a:ext>
            </a:extLst>
          </p:cNvPr>
          <p:cNvSpPr txBox="1"/>
          <p:nvPr/>
        </p:nvSpPr>
        <p:spPr>
          <a:xfrm>
            <a:off x="5527963" y="6886298"/>
            <a:ext cx="2908168" cy="584775"/>
          </a:xfrm>
          <a:prstGeom prst="rect">
            <a:avLst/>
          </a:prstGeom>
          <a:noFill/>
        </p:spPr>
        <p:txBody>
          <a:bodyPr wrap="none" rtlCol="0">
            <a:spAutoFit/>
          </a:bodyPr>
          <a:lstStyle/>
          <a:p>
            <a:pPr algn="ctr"/>
            <a:r>
              <a:rPr lang="en-CA" sz="3200" b="1" dirty="0">
                <a:solidFill>
                  <a:srgbClr val="FF0000"/>
                </a:solidFill>
              </a:rPr>
              <a:t>Client Registries</a:t>
            </a:r>
          </a:p>
        </p:txBody>
      </p:sp>
      <p:sp>
        <p:nvSpPr>
          <p:cNvPr id="7" name="TextBox 6">
            <a:extLst>
              <a:ext uri="{FF2B5EF4-FFF2-40B4-BE49-F238E27FC236}">
                <a16:creationId xmlns:a16="http://schemas.microsoft.com/office/drawing/2014/main" id="{A2082F36-7AB5-5E5B-DC3E-BF9BE4AD5C96}"/>
              </a:ext>
            </a:extLst>
          </p:cNvPr>
          <p:cNvSpPr txBox="1"/>
          <p:nvPr/>
        </p:nvSpPr>
        <p:spPr>
          <a:xfrm>
            <a:off x="9532079" y="4282569"/>
            <a:ext cx="4001609" cy="584775"/>
          </a:xfrm>
          <a:prstGeom prst="rect">
            <a:avLst/>
          </a:prstGeom>
          <a:noFill/>
        </p:spPr>
        <p:txBody>
          <a:bodyPr wrap="none" rtlCol="0">
            <a:spAutoFit/>
          </a:bodyPr>
          <a:lstStyle/>
          <a:p>
            <a:pPr algn="ctr"/>
            <a:r>
              <a:rPr lang="en-CA" sz="3200" b="1" dirty="0">
                <a:solidFill>
                  <a:srgbClr val="FF0000"/>
                </a:solidFill>
              </a:rPr>
              <a:t>Interoperability Layers</a:t>
            </a:r>
          </a:p>
        </p:txBody>
      </p:sp>
      <p:sp>
        <p:nvSpPr>
          <p:cNvPr id="8" name="TextBox 7">
            <a:extLst>
              <a:ext uri="{FF2B5EF4-FFF2-40B4-BE49-F238E27FC236}">
                <a16:creationId xmlns:a16="http://schemas.microsoft.com/office/drawing/2014/main" id="{F1D50BED-E3FF-CF5A-25B0-844EF8F1B6E5}"/>
              </a:ext>
            </a:extLst>
          </p:cNvPr>
          <p:cNvSpPr txBox="1"/>
          <p:nvPr/>
        </p:nvSpPr>
        <p:spPr>
          <a:xfrm>
            <a:off x="1194520" y="3005063"/>
            <a:ext cx="2572051" cy="307777"/>
          </a:xfrm>
          <a:prstGeom prst="rect">
            <a:avLst/>
          </a:prstGeom>
          <a:noFill/>
        </p:spPr>
        <p:txBody>
          <a:bodyPr wrap="none" rtlCol="0">
            <a:spAutoFit/>
          </a:bodyPr>
          <a:lstStyle/>
          <a:p>
            <a:pPr algn="ctr"/>
            <a:r>
              <a:rPr lang="en-CA" sz="1400" dirty="0">
                <a:solidFill>
                  <a:schemeClr val="tx2"/>
                </a:solidFill>
                <a:hlinkClick r:id="rId3"/>
              </a:rPr>
              <a:t>https://ontoserver.csiro.au/site/</a:t>
            </a:r>
            <a:r>
              <a:rPr lang="en-CA" sz="1400" dirty="0">
                <a:solidFill>
                  <a:schemeClr val="tx2"/>
                </a:solidFill>
              </a:rPr>
              <a:t> </a:t>
            </a:r>
          </a:p>
        </p:txBody>
      </p:sp>
      <p:pic>
        <p:nvPicPr>
          <p:cNvPr id="2050" name="Picture 2" descr="Ontoserver – Ontoserver">
            <a:extLst>
              <a:ext uri="{FF2B5EF4-FFF2-40B4-BE49-F238E27FC236}">
                <a16:creationId xmlns:a16="http://schemas.microsoft.com/office/drawing/2014/main" id="{E3BBC9AB-2E4F-9737-6349-AC2B4473D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385" y="1594520"/>
            <a:ext cx="1718320" cy="17183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B3850E4-B9E3-79A2-2E51-23112B86F6C0}"/>
              </a:ext>
            </a:extLst>
          </p:cNvPr>
          <p:cNvSpPr txBox="1"/>
          <p:nvPr/>
        </p:nvSpPr>
        <p:spPr>
          <a:xfrm>
            <a:off x="1319041" y="4820641"/>
            <a:ext cx="2323008" cy="307777"/>
          </a:xfrm>
          <a:prstGeom prst="rect">
            <a:avLst/>
          </a:prstGeom>
          <a:noFill/>
        </p:spPr>
        <p:txBody>
          <a:bodyPr wrap="none" rtlCol="0">
            <a:spAutoFit/>
          </a:bodyPr>
          <a:lstStyle/>
          <a:p>
            <a:pPr algn="ctr"/>
            <a:r>
              <a:rPr lang="en-CA" sz="1400" dirty="0">
                <a:solidFill>
                  <a:schemeClr val="tx2"/>
                </a:solidFill>
                <a:hlinkClick r:id="rId5"/>
              </a:rPr>
              <a:t>https://openconceptlab.org/</a:t>
            </a:r>
            <a:r>
              <a:rPr lang="en-CA" sz="1400" dirty="0">
                <a:solidFill>
                  <a:schemeClr val="tx2"/>
                </a:solidFill>
              </a:rPr>
              <a:t> </a:t>
            </a:r>
          </a:p>
        </p:txBody>
      </p:sp>
      <p:pic>
        <p:nvPicPr>
          <p:cNvPr id="2052" name="Picture 4" descr="Open Concept Lab · GitHub">
            <a:extLst>
              <a:ext uri="{FF2B5EF4-FFF2-40B4-BE49-F238E27FC236}">
                <a16:creationId xmlns:a16="http://schemas.microsoft.com/office/drawing/2014/main" id="{E7ED0087-9CD2-7F7D-4417-1F9B4DFFE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2855" y="3394720"/>
            <a:ext cx="1415380" cy="14153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D9260D-4CC9-F24A-BA92-0F812B7F015C}"/>
              </a:ext>
            </a:extLst>
          </p:cNvPr>
          <p:cNvSpPr txBox="1"/>
          <p:nvPr/>
        </p:nvSpPr>
        <p:spPr>
          <a:xfrm>
            <a:off x="1410633" y="6593565"/>
            <a:ext cx="2139825" cy="307777"/>
          </a:xfrm>
          <a:prstGeom prst="rect">
            <a:avLst/>
          </a:prstGeom>
          <a:noFill/>
        </p:spPr>
        <p:txBody>
          <a:bodyPr wrap="square" rtlCol="0">
            <a:spAutoFit/>
          </a:bodyPr>
          <a:lstStyle/>
          <a:p>
            <a:pPr algn="ctr"/>
            <a:r>
              <a:rPr lang="en-CA" sz="1400" dirty="0">
                <a:solidFill>
                  <a:schemeClr val="tx2"/>
                </a:solidFill>
                <a:hlinkClick r:id="rId7"/>
              </a:rPr>
              <a:t>https://apelon.com/</a:t>
            </a:r>
            <a:r>
              <a:rPr lang="en-CA" sz="1400" dirty="0">
                <a:solidFill>
                  <a:schemeClr val="tx2"/>
                </a:solidFill>
              </a:rPr>
              <a:t> </a:t>
            </a:r>
          </a:p>
        </p:txBody>
      </p:sp>
      <p:pic>
        <p:nvPicPr>
          <p:cNvPr id="2054" name="Picture 6" descr="Apelon - Terminology Solutions for Electronic Medical Records">
            <a:extLst>
              <a:ext uri="{FF2B5EF4-FFF2-40B4-BE49-F238E27FC236}">
                <a16:creationId xmlns:a16="http://schemas.microsoft.com/office/drawing/2014/main" id="{4FB2361B-71CE-F409-3207-CA39FA98DB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5945" y="5122912"/>
            <a:ext cx="1589200" cy="14161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E03A2F2-D0C3-70A8-807B-3780B9C0B3AF}"/>
              </a:ext>
            </a:extLst>
          </p:cNvPr>
          <p:cNvSpPr txBox="1"/>
          <p:nvPr/>
        </p:nvSpPr>
        <p:spPr>
          <a:xfrm>
            <a:off x="5311896" y="3514694"/>
            <a:ext cx="3120342" cy="307777"/>
          </a:xfrm>
          <a:prstGeom prst="rect">
            <a:avLst/>
          </a:prstGeom>
          <a:noFill/>
        </p:spPr>
        <p:txBody>
          <a:bodyPr wrap="none" rtlCol="0">
            <a:spAutoFit/>
          </a:bodyPr>
          <a:lstStyle/>
          <a:p>
            <a:pPr algn="ctr"/>
            <a:r>
              <a:rPr lang="en-CA" sz="1400" dirty="0">
                <a:solidFill>
                  <a:schemeClr val="tx2"/>
                </a:solidFill>
                <a:hlinkClick r:id="rId9"/>
              </a:rPr>
              <a:t>https://www.santesuite.com/#products</a:t>
            </a:r>
            <a:r>
              <a:rPr lang="en-CA" sz="1400" dirty="0">
                <a:solidFill>
                  <a:schemeClr val="tx2"/>
                </a:solidFill>
              </a:rPr>
              <a:t> </a:t>
            </a:r>
          </a:p>
        </p:txBody>
      </p:sp>
      <p:sp>
        <p:nvSpPr>
          <p:cNvPr id="13" name="TextBox 12">
            <a:extLst>
              <a:ext uri="{FF2B5EF4-FFF2-40B4-BE49-F238E27FC236}">
                <a16:creationId xmlns:a16="http://schemas.microsoft.com/office/drawing/2014/main" id="{B0F98D61-0406-3BCC-75C8-82744DC72C88}"/>
              </a:ext>
            </a:extLst>
          </p:cNvPr>
          <p:cNvSpPr txBox="1"/>
          <p:nvPr/>
        </p:nvSpPr>
        <p:spPr>
          <a:xfrm>
            <a:off x="5573538" y="4984472"/>
            <a:ext cx="2597058" cy="307777"/>
          </a:xfrm>
          <a:prstGeom prst="rect">
            <a:avLst/>
          </a:prstGeom>
          <a:noFill/>
        </p:spPr>
        <p:txBody>
          <a:bodyPr wrap="none" rtlCol="0">
            <a:spAutoFit/>
          </a:bodyPr>
          <a:lstStyle/>
          <a:p>
            <a:pPr algn="ctr"/>
            <a:r>
              <a:rPr lang="en-CA" sz="1400" dirty="0">
                <a:solidFill>
                  <a:schemeClr val="tx2"/>
                </a:solidFill>
                <a:hlinkClick r:id="rId10"/>
              </a:rPr>
              <a:t>https://github.com/jembi/JeMPI</a:t>
            </a:r>
            <a:r>
              <a:rPr lang="en-CA" sz="1400" dirty="0">
                <a:solidFill>
                  <a:schemeClr val="tx2"/>
                </a:solidFill>
              </a:rPr>
              <a:t> </a:t>
            </a:r>
          </a:p>
        </p:txBody>
      </p:sp>
      <p:pic>
        <p:nvPicPr>
          <p:cNvPr id="2058" name="Picture 10" descr="GitHub - jembi/JeMPI: The Jembi MPI, also known as JeMPI, is a  standards-based client registry (CR) or master patient index (MPI). JeMPI  facilitates the exchange of patient information between different systems  and">
            <a:extLst>
              <a:ext uri="{FF2B5EF4-FFF2-40B4-BE49-F238E27FC236}">
                <a16:creationId xmlns:a16="http://schemas.microsoft.com/office/drawing/2014/main" id="{B90BB5EF-FBC2-2D8A-EF77-5FA9250AB3F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73793" y="3904352"/>
            <a:ext cx="1996549" cy="998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581846-672D-72D8-782A-9CC9DDB2B918}"/>
              </a:ext>
            </a:extLst>
          </p:cNvPr>
          <p:cNvSpPr txBox="1"/>
          <p:nvPr/>
        </p:nvSpPr>
        <p:spPr>
          <a:xfrm>
            <a:off x="5431288" y="6424632"/>
            <a:ext cx="2881559" cy="307777"/>
          </a:xfrm>
          <a:prstGeom prst="rect">
            <a:avLst/>
          </a:prstGeom>
          <a:noFill/>
        </p:spPr>
        <p:txBody>
          <a:bodyPr wrap="none" rtlCol="0">
            <a:spAutoFit/>
          </a:bodyPr>
          <a:lstStyle/>
          <a:p>
            <a:pPr algn="ctr"/>
            <a:r>
              <a:rPr lang="en-CA" sz="1400" dirty="0">
                <a:solidFill>
                  <a:schemeClr val="tx2"/>
                </a:solidFill>
                <a:hlinkClick r:id="rId12"/>
              </a:rPr>
              <a:t>https://www.openclientregistry.org/</a:t>
            </a:r>
            <a:r>
              <a:rPr lang="en-CA" sz="1400" dirty="0">
                <a:solidFill>
                  <a:schemeClr val="tx2"/>
                </a:solidFill>
              </a:rPr>
              <a:t> </a:t>
            </a:r>
          </a:p>
        </p:txBody>
      </p:sp>
      <p:pic>
        <p:nvPicPr>
          <p:cNvPr id="2060" name="Picture 12" descr="Home | Open Client Registry">
            <a:extLst>
              <a:ext uri="{FF2B5EF4-FFF2-40B4-BE49-F238E27FC236}">
                <a16:creationId xmlns:a16="http://schemas.microsoft.com/office/drawing/2014/main" id="{3117D4BC-6068-AED3-12EE-F7DD8BAC3B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48288" y="5416520"/>
            <a:ext cx="3247558" cy="89833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D88AAAB-388A-E2DA-420C-14BF2A2722CF}"/>
              </a:ext>
            </a:extLst>
          </p:cNvPr>
          <p:cNvSpPr txBox="1"/>
          <p:nvPr/>
        </p:nvSpPr>
        <p:spPr>
          <a:xfrm>
            <a:off x="10634752" y="2480914"/>
            <a:ext cx="1796262" cy="307777"/>
          </a:xfrm>
          <a:prstGeom prst="rect">
            <a:avLst/>
          </a:prstGeom>
          <a:noFill/>
        </p:spPr>
        <p:txBody>
          <a:bodyPr wrap="none" rtlCol="0">
            <a:spAutoFit/>
          </a:bodyPr>
          <a:lstStyle/>
          <a:p>
            <a:pPr algn="ctr"/>
            <a:r>
              <a:rPr lang="en-CA" sz="1400" dirty="0">
                <a:solidFill>
                  <a:schemeClr val="tx2"/>
                </a:solidFill>
                <a:hlinkClick r:id="rId14"/>
              </a:rPr>
              <a:t>https://openhim.org/</a:t>
            </a:r>
            <a:r>
              <a:rPr lang="en-CA" sz="1400" dirty="0">
                <a:solidFill>
                  <a:schemeClr val="tx2"/>
                </a:solidFill>
              </a:rPr>
              <a:t> </a:t>
            </a:r>
          </a:p>
        </p:txBody>
      </p:sp>
      <p:pic>
        <p:nvPicPr>
          <p:cNvPr id="17" name="Picture 16">
            <a:extLst>
              <a:ext uri="{FF2B5EF4-FFF2-40B4-BE49-F238E27FC236}">
                <a16:creationId xmlns:a16="http://schemas.microsoft.com/office/drawing/2014/main" id="{2A835D51-9D62-4472-2432-77A44A9F1247}"/>
              </a:ext>
            </a:extLst>
          </p:cNvPr>
          <p:cNvPicPr>
            <a:picLocks noChangeAspect="1"/>
          </p:cNvPicPr>
          <p:nvPr/>
        </p:nvPicPr>
        <p:blipFill>
          <a:blip r:embed="rId15"/>
          <a:stretch>
            <a:fillRect/>
          </a:stretch>
        </p:blipFill>
        <p:spPr>
          <a:xfrm>
            <a:off x="10419815" y="1807820"/>
            <a:ext cx="2226136" cy="667840"/>
          </a:xfrm>
          <a:prstGeom prst="rect">
            <a:avLst/>
          </a:prstGeom>
        </p:spPr>
      </p:pic>
      <p:sp>
        <p:nvSpPr>
          <p:cNvPr id="18" name="TextBox 17">
            <a:extLst>
              <a:ext uri="{FF2B5EF4-FFF2-40B4-BE49-F238E27FC236}">
                <a16:creationId xmlns:a16="http://schemas.microsoft.com/office/drawing/2014/main" id="{A2F4BA15-879C-81E6-C31A-7C26AEF1138D}"/>
              </a:ext>
            </a:extLst>
          </p:cNvPr>
          <p:cNvSpPr txBox="1"/>
          <p:nvPr/>
        </p:nvSpPr>
        <p:spPr>
          <a:xfrm>
            <a:off x="10298955" y="3855685"/>
            <a:ext cx="2467856" cy="307777"/>
          </a:xfrm>
          <a:prstGeom prst="rect">
            <a:avLst/>
          </a:prstGeom>
          <a:noFill/>
        </p:spPr>
        <p:txBody>
          <a:bodyPr wrap="none" rtlCol="0">
            <a:spAutoFit/>
          </a:bodyPr>
          <a:lstStyle/>
          <a:p>
            <a:pPr algn="ctr"/>
            <a:r>
              <a:rPr lang="en-CA" sz="1400" dirty="0">
                <a:solidFill>
                  <a:schemeClr val="tx2"/>
                </a:solidFill>
                <a:hlinkClick r:id="rId16"/>
              </a:rPr>
              <a:t>https://wso2.com/integration/</a:t>
            </a:r>
            <a:r>
              <a:rPr lang="en-CA" sz="1400" dirty="0">
                <a:solidFill>
                  <a:schemeClr val="tx2"/>
                </a:solidFill>
              </a:rPr>
              <a:t> </a:t>
            </a:r>
          </a:p>
        </p:txBody>
      </p:sp>
      <p:pic>
        <p:nvPicPr>
          <p:cNvPr id="22" name="Picture 21">
            <a:extLst>
              <a:ext uri="{FF2B5EF4-FFF2-40B4-BE49-F238E27FC236}">
                <a16:creationId xmlns:a16="http://schemas.microsoft.com/office/drawing/2014/main" id="{0ADC89C2-15EE-3621-C19A-940AE489F076}"/>
              </a:ext>
            </a:extLst>
          </p:cNvPr>
          <p:cNvPicPr>
            <a:picLocks noChangeAspect="1"/>
          </p:cNvPicPr>
          <p:nvPr/>
        </p:nvPicPr>
        <p:blipFill>
          <a:blip r:embed="rId17"/>
          <a:stretch>
            <a:fillRect/>
          </a:stretch>
        </p:blipFill>
        <p:spPr>
          <a:xfrm>
            <a:off x="10423689" y="2881618"/>
            <a:ext cx="2218389" cy="998275"/>
          </a:xfrm>
          <a:prstGeom prst="rect">
            <a:avLst/>
          </a:prstGeom>
        </p:spPr>
      </p:pic>
      <p:sp>
        <p:nvSpPr>
          <p:cNvPr id="24" name="TextBox 23">
            <a:extLst>
              <a:ext uri="{FF2B5EF4-FFF2-40B4-BE49-F238E27FC236}">
                <a16:creationId xmlns:a16="http://schemas.microsoft.com/office/drawing/2014/main" id="{33D78117-483C-DECB-7097-7832A0296516}"/>
              </a:ext>
            </a:extLst>
          </p:cNvPr>
          <p:cNvSpPr txBox="1"/>
          <p:nvPr/>
        </p:nvSpPr>
        <p:spPr>
          <a:xfrm>
            <a:off x="10979687" y="7286556"/>
            <a:ext cx="1106393" cy="584775"/>
          </a:xfrm>
          <a:prstGeom prst="rect">
            <a:avLst/>
          </a:prstGeom>
          <a:noFill/>
        </p:spPr>
        <p:txBody>
          <a:bodyPr wrap="none" rtlCol="0">
            <a:spAutoFit/>
          </a:bodyPr>
          <a:lstStyle/>
          <a:p>
            <a:pPr algn="ctr"/>
            <a:r>
              <a:rPr lang="en-CA" sz="3200" b="1" dirty="0">
                <a:solidFill>
                  <a:srgbClr val="FF0000"/>
                </a:solidFill>
              </a:rPr>
              <a:t>HMIS</a:t>
            </a:r>
          </a:p>
        </p:txBody>
      </p:sp>
      <p:sp>
        <p:nvSpPr>
          <p:cNvPr id="26" name="TextBox 25">
            <a:extLst>
              <a:ext uri="{FF2B5EF4-FFF2-40B4-BE49-F238E27FC236}">
                <a16:creationId xmlns:a16="http://schemas.microsoft.com/office/drawing/2014/main" id="{73F7B47D-0FF1-24F8-A18C-6251DF51D46B}"/>
              </a:ext>
            </a:extLst>
          </p:cNvPr>
          <p:cNvSpPr txBox="1"/>
          <p:nvPr/>
        </p:nvSpPr>
        <p:spPr>
          <a:xfrm>
            <a:off x="10763057" y="5888471"/>
            <a:ext cx="1539653" cy="307777"/>
          </a:xfrm>
          <a:prstGeom prst="rect">
            <a:avLst/>
          </a:prstGeom>
          <a:noFill/>
        </p:spPr>
        <p:txBody>
          <a:bodyPr wrap="none" rtlCol="0">
            <a:spAutoFit/>
          </a:bodyPr>
          <a:lstStyle/>
          <a:p>
            <a:pPr algn="ctr"/>
            <a:r>
              <a:rPr lang="en-CA" sz="1400" dirty="0">
                <a:solidFill>
                  <a:schemeClr val="tx2"/>
                </a:solidFill>
                <a:hlinkClick r:id="rId18"/>
              </a:rPr>
              <a:t>https://dhis2.org/</a:t>
            </a:r>
            <a:r>
              <a:rPr lang="en-CA" sz="1400" dirty="0">
                <a:solidFill>
                  <a:schemeClr val="tx2"/>
                </a:solidFill>
              </a:rPr>
              <a:t> </a:t>
            </a:r>
          </a:p>
        </p:txBody>
      </p:sp>
      <p:pic>
        <p:nvPicPr>
          <p:cNvPr id="2066" name="Picture 18" descr="Home - DHIS2">
            <a:extLst>
              <a:ext uri="{FF2B5EF4-FFF2-40B4-BE49-F238E27FC236}">
                <a16:creationId xmlns:a16="http://schemas.microsoft.com/office/drawing/2014/main" id="{F0E629A9-7799-F2CA-4F37-E0FE07F1A7A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01631" y="5035907"/>
            <a:ext cx="2462504" cy="74840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0E8A649-1DB4-CBA1-3AAC-368F29D3F161}"/>
              </a:ext>
            </a:extLst>
          </p:cNvPr>
          <p:cNvSpPr txBox="1"/>
          <p:nvPr/>
        </p:nvSpPr>
        <p:spPr>
          <a:xfrm>
            <a:off x="9757525" y="7008120"/>
            <a:ext cx="3550716" cy="307777"/>
          </a:xfrm>
          <a:prstGeom prst="rect">
            <a:avLst/>
          </a:prstGeom>
          <a:noFill/>
        </p:spPr>
        <p:txBody>
          <a:bodyPr wrap="none" rtlCol="0">
            <a:spAutoFit/>
          </a:bodyPr>
          <a:lstStyle/>
          <a:p>
            <a:pPr algn="ctr"/>
            <a:r>
              <a:rPr lang="en-CA" sz="1400" dirty="0">
                <a:solidFill>
                  <a:schemeClr val="tx2"/>
                </a:solidFill>
                <a:hlinkClick r:id="rId20"/>
              </a:rPr>
              <a:t>https://docs.aidbox.app/storage-1/sql-on-fhir</a:t>
            </a:r>
            <a:r>
              <a:rPr lang="en-CA" sz="1400" dirty="0">
                <a:solidFill>
                  <a:schemeClr val="tx2"/>
                </a:solidFill>
              </a:rPr>
              <a:t> </a:t>
            </a:r>
          </a:p>
        </p:txBody>
      </p:sp>
      <p:pic>
        <p:nvPicPr>
          <p:cNvPr id="30" name="Picture 29">
            <a:extLst>
              <a:ext uri="{FF2B5EF4-FFF2-40B4-BE49-F238E27FC236}">
                <a16:creationId xmlns:a16="http://schemas.microsoft.com/office/drawing/2014/main" id="{6F62032D-5619-0EF5-79B7-EE3699221C46}"/>
              </a:ext>
            </a:extLst>
          </p:cNvPr>
          <p:cNvPicPr>
            <a:picLocks noChangeAspect="1"/>
          </p:cNvPicPr>
          <p:nvPr/>
        </p:nvPicPr>
        <p:blipFill>
          <a:blip r:embed="rId21"/>
          <a:stretch>
            <a:fillRect/>
          </a:stretch>
        </p:blipFill>
        <p:spPr>
          <a:xfrm>
            <a:off x="10435730" y="6242362"/>
            <a:ext cx="2194307" cy="792091"/>
          </a:xfrm>
          <a:prstGeom prst="rect">
            <a:avLst/>
          </a:prstGeom>
        </p:spPr>
      </p:pic>
    </p:spTree>
    <p:extLst>
      <p:ext uri="{BB962C8B-B14F-4D97-AF65-F5344CB8AC3E}">
        <p14:creationId xmlns:p14="http://schemas.microsoft.com/office/powerpoint/2010/main" val="88591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B30D898-01BF-EF35-0F09-1701B42FA15B}"/>
              </a:ext>
            </a:extLst>
          </p:cNvPr>
          <p:cNvSpPr/>
          <p:nvPr/>
        </p:nvSpPr>
        <p:spPr>
          <a:xfrm>
            <a:off x="1015147" y="3479375"/>
            <a:ext cx="3742841" cy="705702"/>
          </a:xfrm>
          <a:prstGeom prst="ellips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2" name="TextBox 11">
            <a:extLst>
              <a:ext uri="{FF2B5EF4-FFF2-40B4-BE49-F238E27FC236}">
                <a16:creationId xmlns:a16="http://schemas.microsoft.com/office/drawing/2014/main" id="{04D2945B-7F13-1D37-714C-829F0B1BD45F}"/>
              </a:ext>
            </a:extLst>
          </p:cNvPr>
          <p:cNvSpPr txBox="1"/>
          <p:nvPr/>
        </p:nvSpPr>
        <p:spPr>
          <a:xfrm>
            <a:off x="1745125" y="4199436"/>
            <a:ext cx="2189895" cy="400110"/>
          </a:xfrm>
          <a:prstGeom prst="rect">
            <a:avLst/>
          </a:prstGeom>
          <a:noFill/>
        </p:spPr>
        <p:txBody>
          <a:bodyPr wrap="none" rtlCol="0">
            <a:spAutoFit/>
          </a:bodyPr>
          <a:lstStyle/>
          <a:p>
            <a:pPr algn="l"/>
            <a:r>
              <a:rPr lang="en-CA" sz="2000" b="1" dirty="0">
                <a:solidFill>
                  <a:schemeClr val="accent6">
                    <a:lumMod val="60000"/>
                    <a:lumOff val="40000"/>
                  </a:schemeClr>
                </a:solidFill>
              </a:rPr>
              <a:t>Primary Care Clinic</a:t>
            </a:r>
          </a:p>
        </p:txBody>
      </p:sp>
      <p:pic>
        <p:nvPicPr>
          <p:cNvPr id="13" name="Picture 12">
            <a:extLst>
              <a:ext uri="{FF2B5EF4-FFF2-40B4-BE49-F238E27FC236}">
                <a16:creationId xmlns:a16="http://schemas.microsoft.com/office/drawing/2014/main" id="{C7DFC2CE-14DF-BC84-781D-505923A7D9A0}"/>
              </a:ext>
            </a:extLst>
          </p:cNvPr>
          <p:cNvPicPr>
            <a:picLocks noChangeAspect="1"/>
          </p:cNvPicPr>
          <p:nvPr/>
        </p:nvPicPr>
        <p:blipFill>
          <a:blip r:embed="rId2"/>
          <a:stretch>
            <a:fillRect/>
          </a:stretch>
        </p:blipFill>
        <p:spPr>
          <a:xfrm flipH="1">
            <a:off x="2967114" y="2612694"/>
            <a:ext cx="967906" cy="1279018"/>
          </a:xfrm>
          <a:prstGeom prst="rect">
            <a:avLst/>
          </a:prstGeom>
        </p:spPr>
      </p:pic>
      <p:pic>
        <p:nvPicPr>
          <p:cNvPr id="15" name="Graphic 14" descr="Computer with solid fill">
            <a:extLst>
              <a:ext uri="{FF2B5EF4-FFF2-40B4-BE49-F238E27FC236}">
                <a16:creationId xmlns:a16="http://schemas.microsoft.com/office/drawing/2014/main" id="{2CC4D49D-0D34-EF55-4565-66BE1B3085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0877" y="2431565"/>
            <a:ext cx="914400" cy="914400"/>
          </a:xfrm>
          <a:prstGeom prst="rect">
            <a:avLst/>
          </a:prstGeom>
        </p:spPr>
      </p:pic>
      <p:pic>
        <p:nvPicPr>
          <p:cNvPr id="16" name="Picture 15">
            <a:extLst>
              <a:ext uri="{FF2B5EF4-FFF2-40B4-BE49-F238E27FC236}">
                <a16:creationId xmlns:a16="http://schemas.microsoft.com/office/drawing/2014/main" id="{684539EE-6F8D-3710-A2E1-A4FF8DDDCDE9}"/>
              </a:ext>
            </a:extLst>
          </p:cNvPr>
          <p:cNvPicPr>
            <a:picLocks noChangeAspect="1"/>
          </p:cNvPicPr>
          <p:nvPr/>
        </p:nvPicPr>
        <p:blipFill>
          <a:blip r:embed="rId5"/>
          <a:stretch>
            <a:fillRect/>
          </a:stretch>
        </p:blipFill>
        <p:spPr>
          <a:xfrm>
            <a:off x="2155344" y="2489876"/>
            <a:ext cx="874775" cy="1430426"/>
          </a:xfrm>
          <a:prstGeom prst="rect">
            <a:avLst/>
          </a:prstGeom>
        </p:spPr>
      </p:pic>
      <p:sp>
        <p:nvSpPr>
          <p:cNvPr id="5" name="TextBox 4">
            <a:extLst>
              <a:ext uri="{FF2B5EF4-FFF2-40B4-BE49-F238E27FC236}">
                <a16:creationId xmlns:a16="http://schemas.microsoft.com/office/drawing/2014/main" id="{55204731-1F2B-956C-2006-3F5DC8F6AF46}"/>
              </a:ext>
            </a:extLst>
          </p:cNvPr>
          <p:cNvSpPr txBox="1"/>
          <p:nvPr/>
        </p:nvSpPr>
        <p:spPr>
          <a:xfrm>
            <a:off x="10267528" y="802432"/>
            <a:ext cx="4104456" cy="1323439"/>
          </a:xfrm>
          <a:prstGeom prst="rect">
            <a:avLst/>
          </a:prstGeom>
          <a:solidFill>
            <a:schemeClr val="bg1">
              <a:lumMod val="95000"/>
            </a:schemeClr>
          </a:solidFill>
        </p:spPr>
        <p:txBody>
          <a:bodyPr wrap="square" rtlCol="0">
            <a:spAutoFit/>
          </a:bodyPr>
          <a:lstStyle/>
          <a:p>
            <a:pPr algn="l"/>
            <a:r>
              <a:rPr lang="en-CA" sz="2000" b="1" dirty="0">
                <a:latin typeface="Courier New" panose="02070309020205020404" pitchFamily="49" charset="0"/>
                <a:cs typeface="Courier New" panose="02070309020205020404" pitchFamily="49" charset="0"/>
              </a:rPr>
              <a:t>Amar attends his regular checkup with his family doctor. He presents his health ID card.</a:t>
            </a:r>
          </a:p>
        </p:txBody>
      </p:sp>
      <p:sp>
        <p:nvSpPr>
          <p:cNvPr id="6" name="Cloud 5">
            <a:extLst>
              <a:ext uri="{FF2B5EF4-FFF2-40B4-BE49-F238E27FC236}">
                <a16:creationId xmlns:a16="http://schemas.microsoft.com/office/drawing/2014/main" id="{7CD89027-6CC4-BB83-8CE3-47B8F7E24DE1}"/>
              </a:ext>
            </a:extLst>
          </p:cNvPr>
          <p:cNvSpPr/>
          <p:nvPr/>
        </p:nvSpPr>
        <p:spPr>
          <a:xfrm>
            <a:off x="5277172" y="139491"/>
            <a:ext cx="4564251" cy="2781945"/>
          </a:xfrm>
          <a:prstGeom prst="cloud">
            <a:avLst/>
          </a:prstGeom>
          <a:solidFill>
            <a:schemeClr val="bg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200" b="1"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Cloud 6">
            <a:extLst>
              <a:ext uri="{FF2B5EF4-FFF2-40B4-BE49-F238E27FC236}">
                <a16:creationId xmlns:a16="http://schemas.microsoft.com/office/drawing/2014/main" id="{2AAA66F6-485B-61E1-AB92-B418D67249F4}"/>
              </a:ext>
            </a:extLst>
          </p:cNvPr>
          <p:cNvSpPr/>
          <p:nvPr/>
        </p:nvSpPr>
        <p:spPr>
          <a:xfrm>
            <a:off x="6091064" y="1894648"/>
            <a:ext cx="936104" cy="536917"/>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8" name="Cloud 7">
            <a:extLst>
              <a:ext uri="{FF2B5EF4-FFF2-40B4-BE49-F238E27FC236}">
                <a16:creationId xmlns:a16="http://schemas.microsoft.com/office/drawing/2014/main" id="{66298863-7FCA-8263-2791-BF24DA99CC67}"/>
              </a:ext>
            </a:extLst>
          </p:cNvPr>
          <p:cNvSpPr/>
          <p:nvPr/>
        </p:nvSpPr>
        <p:spPr>
          <a:xfrm>
            <a:off x="7977572" y="1866785"/>
            <a:ext cx="995248" cy="56478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10" name="TextBox 9">
            <a:extLst>
              <a:ext uri="{FF2B5EF4-FFF2-40B4-BE49-F238E27FC236}">
                <a16:creationId xmlns:a16="http://schemas.microsoft.com/office/drawing/2014/main" id="{99485934-9F29-E5FB-9DE5-65BB2BFB2C9B}"/>
              </a:ext>
            </a:extLst>
          </p:cNvPr>
          <p:cNvSpPr txBox="1"/>
          <p:nvPr/>
        </p:nvSpPr>
        <p:spPr>
          <a:xfrm>
            <a:off x="6235280" y="1932441"/>
            <a:ext cx="678391" cy="400110"/>
          </a:xfrm>
          <a:prstGeom prst="rect">
            <a:avLst/>
          </a:prstGeom>
          <a:noFill/>
        </p:spPr>
        <p:txBody>
          <a:bodyPr wrap="none" rtlCol="0">
            <a:spAutoFit/>
          </a:bodyPr>
          <a:lstStyle/>
          <a:p>
            <a:pPr algn="l"/>
            <a:r>
              <a:rPr lang="en-CA" sz="2000" b="1" dirty="0">
                <a:solidFill>
                  <a:schemeClr val="bg1">
                    <a:lumMod val="75000"/>
                  </a:schemeClr>
                </a:solidFill>
              </a:rPr>
              <a:t>EMR</a:t>
            </a:r>
          </a:p>
        </p:txBody>
      </p:sp>
      <p:sp>
        <p:nvSpPr>
          <p:cNvPr id="17" name="TextBox 16">
            <a:extLst>
              <a:ext uri="{FF2B5EF4-FFF2-40B4-BE49-F238E27FC236}">
                <a16:creationId xmlns:a16="http://schemas.microsoft.com/office/drawing/2014/main" id="{15C62A9E-E51C-2702-71FD-496470D76E20}"/>
              </a:ext>
            </a:extLst>
          </p:cNvPr>
          <p:cNvSpPr txBox="1"/>
          <p:nvPr/>
        </p:nvSpPr>
        <p:spPr>
          <a:xfrm>
            <a:off x="8179296" y="1927319"/>
            <a:ext cx="627095" cy="400110"/>
          </a:xfrm>
          <a:prstGeom prst="rect">
            <a:avLst/>
          </a:prstGeom>
          <a:noFill/>
        </p:spPr>
        <p:txBody>
          <a:bodyPr wrap="none" rtlCol="0">
            <a:spAutoFit/>
          </a:bodyPr>
          <a:lstStyle/>
          <a:p>
            <a:pPr algn="l"/>
            <a:r>
              <a:rPr lang="en-CA" sz="2000" b="1" dirty="0">
                <a:solidFill>
                  <a:schemeClr val="bg1">
                    <a:lumMod val="75000"/>
                  </a:schemeClr>
                </a:solidFill>
              </a:rPr>
              <a:t>PHR</a:t>
            </a:r>
          </a:p>
        </p:txBody>
      </p:sp>
      <p:sp>
        <p:nvSpPr>
          <p:cNvPr id="18" name="Cloud 17">
            <a:extLst>
              <a:ext uri="{FF2B5EF4-FFF2-40B4-BE49-F238E27FC236}">
                <a16:creationId xmlns:a16="http://schemas.microsoft.com/office/drawing/2014/main" id="{1DCC45CB-7D14-6A5D-E46D-AA6D7C4E699A}"/>
              </a:ext>
            </a:extLst>
          </p:cNvPr>
          <p:cNvSpPr/>
          <p:nvPr/>
        </p:nvSpPr>
        <p:spPr>
          <a:xfrm>
            <a:off x="6258515" y="801025"/>
            <a:ext cx="2581698" cy="985500"/>
          </a:xfrm>
          <a:prstGeom prst="clou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dirty="0">
                <a:solidFill>
                  <a:schemeClr val="bg1">
                    <a:lumMod val="75000"/>
                  </a:schemeClr>
                </a:solidFill>
                <a:latin typeface="Courier New" panose="02070309020205020404" pitchFamily="49" charset="0"/>
                <a:cs typeface="Courier New" panose="02070309020205020404" pitchFamily="49" charset="0"/>
              </a:rPr>
              <a:t>HIE</a:t>
            </a:r>
          </a:p>
        </p:txBody>
      </p:sp>
    </p:spTree>
    <p:extLst>
      <p:ext uri="{BB962C8B-B14F-4D97-AF65-F5344CB8AC3E}">
        <p14:creationId xmlns:p14="http://schemas.microsoft.com/office/powerpoint/2010/main" val="176379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0-#ppt_w/2"/>
                                          </p:val>
                                        </p:tav>
                                        <p:tav tm="100000">
                                          <p:val>
                                            <p:strVal val="#ppt_x"/>
                                          </p:val>
                                        </p:tav>
                                      </p:tavLst>
                                    </p:anim>
                                    <p:anim calcmode="lin" valueType="num">
                                      <p:cBhvr additive="base">
                                        <p:cTn id="8"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9F8D3-AA7A-0503-1C56-DC699467EB33}"/>
              </a:ext>
            </a:extLst>
          </p:cNvPr>
          <p:cNvSpPr>
            <a:spLocks noGrp="1"/>
          </p:cNvSpPr>
          <p:nvPr>
            <p:ph type="sldNum" sz="quarter" idx="12"/>
          </p:nvPr>
        </p:nvSpPr>
        <p:spPr/>
        <p:txBody>
          <a:bodyPr/>
          <a:lstStyle/>
          <a:p>
            <a:fld id="{6734F48E-A456-4E2F-B17E-509464F7A050}" type="slidenum">
              <a:rPr lang="en-CA" smtClean="0"/>
              <a:pPr/>
              <a:t>90</a:t>
            </a:fld>
            <a:endParaRPr lang="en-CA"/>
          </a:p>
        </p:txBody>
      </p:sp>
      <p:sp>
        <p:nvSpPr>
          <p:cNvPr id="4" name="TextBox 3">
            <a:extLst>
              <a:ext uri="{FF2B5EF4-FFF2-40B4-BE49-F238E27FC236}">
                <a16:creationId xmlns:a16="http://schemas.microsoft.com/office/drawing/2014/main" id="{B6A2748C-B35C-A311-D76A-31B3B6552D6C}"/>
              </a:ext>
            </a:extLst>
          </p:cNvPr>
          <p:cNvSpPr txBox="1"/>
          <p:nvPr/>
        </p:nvSpPr>
        <p:spPr>
          <a:xfrm>
            <a:off x="2058616" y="442392"/>
            <a:ext cx="11089232" cy="1077218"/>
          </a:xfrm>
          <a:prstGeom prst="rect">
            <a:avLst/>
          </a:prstGeom>
          <a:noFill/>
        </p:spPr>
        <p:txBody>
          <a:bodyPr wrap="square" rtlCol="0">
            <a:spAutoFit/>
          </a:bodyPr>
          <a:lstStyle/>
          <a:p>
            <a:pPr algn="ctr"/>
            <a:r>
              <a:rPr lang="en-CA" sz="3200" dirty="0">
                <a:solidFill>
                  <a:schemeClr val="tx2"/>
                </a:solidFill>
              </a:rPr>
              <a:t>One of the advantages of adopting </a:t>
            </a:r>
            <a:r>
              <a:rPr lang="en-CA" sz="3200" b="1" i="1" dirty="0">
                <a:solidFill>
                  <a:schemeClr val="tx2"/>
                </a:solidFill>
              </a:rPr>
              <a:t>standards</a:t>
            </a:r>
            <a:r>
              <a:rPr lang="en-CA" sz="3200" dirty="0">
                <a:solidFill>
                  <a:schemeClr val="tx2"/>
                </a:solidFill>
              </a:rPr>
              <a:t> is that there are many credible </a:t>
            </a:r>
            <a:r>
              <a:rPr lang="en-CA" sz="3200" b="1" i="1" dirty="0">
                <a:solidFill>
                  <a:srgbClr val="FF0000"/>
                </a:solidFill>
              </a:rPr>
              <a:t>product</a:t>
            </a:r>
            <a:r>
              <a:rPr lang="en-CA" sz="3200" b="1" i="1" dirty="0">
                <a:solidFill>
                  <a:schemeClr val="accent6">
                    <a:lumMod val="75000"/>
                  </a:schemeClr>
                </a:solidFill>
              </a:rPr>
              <a:t> </a:t>
            </a:r>
            <a:r>
              <a:rPr lang="en-CA" sz="3200" dirty="0">
                <a:solidFill>
                  <a:schemeClr val="tx2"/>
                </a:solidFill>
              </a:rPr>
              <a:t>options to choose from.</a:t>
            </a:r>
          </a:p>
        </p:txBody>
      </p:sp>
      <p:sp>
        <p:nvSpPr>
          <p:cNvPr id="5" name="TextBox 4">
            <a:extLst>
              <a:ext uri="{FF2B5EF4-FFF2-40B4-BE49-F238E27FC236}">
                <a16:creationId xmlns:a16="http://schemas.microsoft.com/office/drawing/2014/main" id="{8A250913-5B3D-5D3E-88FA-FC91C19BCC82}"/>
              </a:ext>
            </a:extLst>
          </p:cNvPr>
          <p:cNvSpPr txBox="1"/>
          <p:nvPr/>
        </p:nvSpPr>
        <p:spPr>
          <a:xfrm>
            <a:off x="693879" y="3817081"/>
            <a:ext cx="2832186" cy="307777"/>
          </a:xfrm>
          <a:prstGeom prst="rect">
            <a:avLst/>
          </a:prstGeom>
          <a:noFill/>
        </p:spPr>
        <p:txBody>
          <a:bodyPr wrap="none" rtlCol="0">
            <a:spAutoFit/>
          </a:bodyPr>
          <a:lstStyle/>
          <a:p>
            <a:pPr algn="l"/>
            <a:r>
              <a:rPr lang="en-CA" sz="1400" dirty="0">
                <a:solidFill>
                  <a:schemeClr val="tx2"/>
                </a:solidFill>
                <a:hlinkClick r:id="rId2"/>
              </a:rPr>
              <a:t>https://santesuite.com/index.html#</a:t>
            </a:r>
            <a:r>
              <a:rPr lang="en-CA" sz="1400" dirty="0">
                <a:solidFill>
                  <a:schemeClr val="tx2"/>
                </a:solidFill>
              </a:rPr>
              <a:t> </a:t>
            </a:r>
          </a:p>
        </p:txBody>
      </p:sp>
      <p:sp>
        <p:nvSpPr>
          <p:cNvPr id="19" name="TextBox 18">
            <a:extLst>
              <a:ext uri="{FF2B5EF4-FFF2-40B4-BE49-F238E27FC236}">
                <a16:creationId xmlns:a16="http://schemas.microsoft.com/office/drawing/2014/main" id="{05426B15-B369-AECD-C336-973776EF4F72}"/>
              </a:ext>
            </a:extLst>
          </p:cNvPr>
          <p:cNvSpPr txBox="1"/>
          <p:nvPr/>
        </p:nvSpPr>
        <p:spPr>
          <a:xfrm>
            <a:off x="12054274" y="5579496"/>
            <a:ext cx="2217530" cy="400110"/>
          </a:xfrm>
          <a:prstGeom prst="rect">
            <a:avLst/>
          </a:prstGeom>
          <a:noFill/>
        </p:spPr>
        <p:txBody>
          <a:bodyPr wrap="none" rtlCol="0">
            <a:spAutoFit/>
          </a:bodyPr>
          <a:lstStyle/>
          <a:p>
            <a:pPr algn="l"/>
            <a:r>
              <a:rPr lang="en-CA" sz="2000" b="1" dirty="0">
                <a:solidFill>
                  <a:srgbClr val="FF0000"/>
                </a:solidFill>
              </a:rPr>
              <a:t>and </a:t>
            </a:r>
            <a:r>
              <a:rPr lang="en-CA" sz="2000" b="1" i="1" dirty="0">
                <a:solidFill>
                  <a:srgbClr val="FF0000"/>
                </a:solidFill>
              </a:rPr>
              <a:t>many</a:t>
            </a:r>
            <a:r>
              <a:rPr lang="en-CA" sz="2000" b="1" dirty="0">
                <a:solidFill>
                  <a:srgbClr val="FF0000"/>
                </a:solidFill>
              </a:rPr>
              <a:t> others… </a:t>
            </a:r>
          </a:p>
        </p:txBody>
      </p:sp>
      <p:sp>
        <p:nvSpPr>
          <p:cNvPr id="20" name="TextBox 19">
            <a:extLst>
              <a:ext uri="{FF2B5EF4-FFF2-40B4-BE49-F238E27FC236}">
                <a16:creationId xmlns:a16="http://schemas.microsoft.com/office/drawing/2014/main" id="{BC9C6459-8BCB-D854-CE6D-CF220D2065EA}"/>
              </a:ext>
            </a:extLst>
          </p:cNvPr>
          <p:cNvSpPr txBox="1"/>
          <p:nvPr/>
        </p:nvSpPr>
        <p:spPr>
          <a:xfrm>
            <a:off x="4943656" y="7454662"/>
            <a:ext cx="4273542" cy="584775"/>
          </a:xfrm>
          <a:prstGeom prst="rect">
            <a:avLst/>
          </a:prstGeom>
          <a:noFill/>
        </p:spPr>
        <p:txBody>
          <a:bodyPr wrap="none" rtlCol="0">
            <a:spAutoFit/>
          </a:bodyPr>
          <a:lstStyle/>
          <a:p>
            <a:pPr algn="ctr"/>
            <a:r>
              <a:rPr lang="en-CA" sz="3200" b="1" dirty="0">
                <a:solidFill>
                  <a:srgbClr val="FF0000"/>
                </a:solidFill>
              </a:rPr>
              <a:t>Point of Service Options</a:t>
            </a:r>
          </a:p>
        </p:txBody>
      </p:sp>
      <p:pic>
        <p:nvPicPr>
          <p:cNvPr id="3" name="Picture 2">
            <a:extLst>
              <a:ext uri="{FF2B5EF4-FFF2-40B4-BE49-F238E27FC236}">
                <a16:creationId xmlns:a16="http://schemas.microsoft.com/office/drawing/2014/main" id="{C4CFEBE2-84DA-EF3B-C692-07EBDFF48FC4}"/>
              </a:ext>
            </a:extLst>
          </p:cNvPr>
          <p:cNvPicPr>
            <a:picLocks noChangeAspect="1"/>
          </p:cNvPicPr>
          <p:nvPr/>
        </p:nvPicPr>
        <p:blipFill>
          <a:blip r:embed="rId3"/>
          <a:stretch>
            <a:fillRect/>
          </a:stretch>
        </p:blipFill>
        <p:spPr>
          <a:xfrm>
            <a:off x="300222" y="2242592"/>
            <a:ext cx="3619500" cy="1543050"/>
          </a:xfrm>
          <a:prstGeom prst="rect">
            <a:avLst/>
          </a:prstGeom>
        </p:spPr>
      </p:pic>
      <p:sp>
        <p:nvSpPr>
          <p:cNvPr id="21" name="TextBox 20">
            <a:extLst>
              <a:ext uri="{FF2B5EF4-FFF2-40B4-BE49-F238E27FC236}">
                <a16:creationId xmlns:a16="http://schemas.microsoft.com/office/drawing/2014/main" id="{AD62B924-C6CD-6A39-02E5-0001AE3B15F3}"/>
              </a:ext>
            </a:extLst>
          </p:cNvPr>
          <p:cNvSpPr txBox="1"/>
          <p:nvPr/>
        </p:nvSpPr>
        <p:spPr>
          <a:xfrm>
            <a:off x="4586731" y="3817081"/>
            <a:ext cx="1789977" cy="307777"/>
          </a:xfrm>
          <a:prstGeom prst="rect">
            <a:avLst/>
          </a:prstGeom>
          <a:noFill/>
        </p:spPr>
        <p:txBody>
          <a:bodyPr wrap="none" rtlCol="0">
            <a:spAutoFit/>
          </a:bodyPr>
          <a:lstStyle/>
          <a:p>
            <a:pPr algn="l"/>
            <a:r>
              <a:rPr lang="en-CA" sz="1400" dirty="0">
                <a:solidFill>
                  <a:schemeClr val="tx2"/>
                </a:solidFill>
                <a:hlinkClick r:id="rId4"/>
              </a:rPr>
              <a:t>https://openmrs.org/</a:t>
            </a:r>
            <a:r>
              <a:rPr lang="en-CA" sz="1400" dirty="0">
                <a:solidFill>
                  <a:schemeClr val="tx2"/>
                </a:solidFill>
              </a:rPr>
              <a:t> </a:t>
            </a:r>
          </a:p>
        </p:txBody>
      </p:sp>
      <p:pic>
        <p:nvPicPr>
          <p:cNvPr id="1026" name="Picture 2" descr="OpenMRS.org – OpenMRS is an open source medical records system or EMR with  a global community.">
            <a:extLst>
              <a:ext uri="{FF2B5EF4-FFF2-40B4-BE49-F238E27FC236}">
                <a16:creationId xmlns:a16="http://schemas.microsoft.com/office/drawing/2014/main" id="{46AA2FD2-13AA-3B5F-15AD-3F0A6B20D3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0824" y="2937058"/>
            <a:ext cx="2952328" cy="74730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227152F-6C44-B789-8579-EFEEA5439E61}"/>
              </a:ext>
            </a:extLst>
          </p:cNvPr>
          <p:cNvSpPr txBox="1"/>
          <p:nvPr/>
        </p:nvSpPr>
        <p:spPr>
          <a:xfrm>
            <a:off x="8521389" y="3783273"/>
            <a:ext cx="1635191" cy="307777"/>
          </a:xfrm>
          <a:prstGeom prst="rect">
            <a:avLst/>
          </a:prstGeom>
          <a:noFill/>
        </p:spPr>
        <p:txBody>
          <a:bodyPr wrap="none" rtlCol="0">
            <a:spAutoFit/>
          </a:bodyPr>
          <a:lstStyle/>
          <a:p>
            <a:pPr algn="l"/>
            <a:r>
              <a:rPr lang="en-CA" sz="1400" dirty="0">
                <a:solidFill>
                  <a:schemeClr val="tx2"/>
                </a:solidFill>
                <a:hlinkClick r:id="rId6"/>
              </a:rPr>
              <a:t>https://opensrp.io/</a:t>
            </a:r>
            <a:r>
              <a:rPr lang="en-CA" sz="1400" dirty="0">
                <a:solidFill>
                  <a:schemeClr val="tx2"/>
                </a:solidFill>
              </a:rPr>
              <a:t> </a:t>
            </a:r>
          </a:p>
        </p:txBody>
      </p:sp>
      <p:pic>
        <p:nvPicPr>
          <p:cNvPr id="1028" name="Picture 4" descr="OpenSRP named a Global Good by Digital Square – Ona">
            <a:extLst>
              <a:ext uri="{FF2B5EF4-FFF2-40B4-BE49-F238E27FC236}">
                <a16:creationId xmlns:a16="http://schemas.microsoft.com/office/drawing/2014/main" id="{76B5EECB-E9E0-FD2A-5688-E2278BC364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3474" y="3043348"/>
            <a:ext cx="2952329" cy="64101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17A7680-5273-21C1-BCA3-C37B133ED60F}"/>
              </a:ext>
            </a:extLst>
          </p:cNvPr>
          <p:cNvSpPr txBox="1"/>
          <p:nvPr/>
        </p:nvSpPr>
        <p:spPr>
          <a:xfrm>
            <a:off x="11389701" y="3796424"/>
            <a:ext cx="3225755" cy="307777"/>
          </a:xfrm>
          <a:prstGeom prst="rect">
            <a:avLst/>
          </a:prstGeom>
          <a:noFill/>
        </p:spPr>
        <p:txBody>
          <a:bodyPr wrap="none" rtlCol="0">
            <a:spAutoFit/>
          </a:bodyPr>
          <a:lstStyle/>
          <a:p>
            <a:pPr algn="l"/>
            <a:r>
              <a:rPr lang="en-CA" sz="1400" dirty="0">
                <a:solidFill>
                  <a:schemeClr val="tx2"/>
                </a:solidFill>
                <a:hlinkClick r:id="rId8"/>
              </a:rPr>
              <a:t>https://fammed.mcmaster.ca/oscar-emr/</a:t>
            </a:r>
            <a:r>
              <a:rPr lang="en-CA" sz="1400" dirty="0">
                <a:solidFill>
                  <a:schemeClr val="tx2"/>
                </a:solidFill>
              </a:rPr>
              <a:t> </a:t>
            </a:r>
          </a:p>
        </p:txBody>
      </p:sp>
      <p:pic>
        <p:nvPicPr>
          <p:cNvPr id="1030" name="Picture 6" descr="Oscar EMR | Know more about Cortico">
            <a:extLst>
              <a:ext uri="{FF2B5EF4-FFF2-40B4-BE49-F238E27FC236}">
                <a16:creationId xmlns:a16="http://schemas.microsoft.com/office/drawing/2014/main" id="{C1ADCE9D-86F1-BBEB-6881-0D4AC12391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6656" y="2937058"/>
            <a:ext cx="2966734" cy="70410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CC6B3313-FD92-D52F-88C1-AC21ABF0A4C4}"/>
              </a:ext>
            </a:extLst>
          </p:cNvPr>
          <p:cNvSpPr txBox="1"/>
          <p:nvPr/>
        </p:nvSpPr>
        <p:spPr>
          <a:xfrm>
            <a:off x="2170713" y="5953499"/>
            <a:ext cx="2121093" cy="307777"/>
          </a:xfrm>
          <a:prstGeom prst="rect">
            <a:avLst/>
          </a:prstGeom>
          <a:noFill/>
        </p:spPr>
        <p:txBody>
          <a:bodyPr wrap="none" rtlCol="0">
            <a:spAutoFit/>
          </a:bodyPr>
          <a:lstStyle/>
          <a:p>
            <a:pPr algn="l"/>
            <a:r>
              <a:rPr lang="en-CA" sz="1400" dirty="0">
                <a:solidFill>
                  <a:schemeClr val="tx2"/>
                </a:solidFill>
                <a:hlinkClick r:id="rId10"/>
              </a:rPr>
              <a:t>https://www.bahmni.org/</a:t>
            </a:r>
            <a:r>
              <a:rPr lang="en-CA" sz="1400" dirty="0">
                <a:solidFill>
                  <a:schemeClr val="tx2"/>
                </a:solidFill>
              </a:rPr>
              <a:t> </a:t>
            </a:r>
          </a:p>
        </p:txBody>
      </p:sp>
      <p:pic>
        <p:nvPicPr>
          <p:cNvPr id="1032" name="Picture 8" descr="Bahmni™ Open Source EMR &amp; Hospital Information System (HMIS)">
            <a:extLst>
              <a:ext uri="{FF2B5EF4-FFF2-40B4-BE49-F238E27FC236}">
                <a16:creationId xmlns:a16="http://schemas.microsoft.com/office/drawing/2014/main" id="{4B3B1709-8318-6F5A-DF1F-D7183B990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4802" y="4894255"/>
            <a:ext cx="3455628" cy="96739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5F1C94A-B440-4C7C-A856-AFD2FEE031DD}"/>
              </a:ext>
            </a:extLst>
          </p:cNvPr>
          <p:cNvSpPr txBox="1"/>
          <p:nvPr/>
        </p:nvSpPr>
        <p:spPr>
          <a:xfrm>
            <a:off x="5919645" y="5953499"/>
            <a:ext cx="1904111" cy="307777"/>
          </a:xfrm>
          <a:prstGeom prst="rect">
            <a:avLst/>
          </a:prstGeom>
          <a:noFill/>
        </p:spPr>
        <p:txBody>
          <a:bodyPr wrap="none" rtlCol="0">
            <a:spAutoFit/>
          </a:bodyPr>
          <a:lstStyle/>
          <a:p>
            <a:pPr algn="l"/>
            <a:r>
              <a:rPr lang="en-CA" sz="1400" dirty="0">
                <a:solidFill>
                  <a:schemeClr val="tx2"/>
                </a:solidFill>
                <a:hlinkClick r:id="rId12"/>
              </a:rPr>
              <a:t>https://worldvista.org/</a:t>
            </a:r>
            <a:r>
              <a:rPr lang="en-CA" sz="1400" dirty="0">
                <a:solidFill>
                  <a:schemeClr val="tx2"/>
                </a:solidFill>
              </a:rPr>
              <a:t> </a:t>
            </a:r>
          </a:p>
        </p:txBody>
      </p:sp>
      <p:pic>
        <p:nvPicPr>
          <p:cNvPr id="1034" name="Picture 10" descr="WorldVistA · GitHub">
            <a:extLst>
              <a:ext uri="{FF2B5EF4-FFF2-40B4-BE49-F238E27FC236}">
                <a16:creationId xmlns:a16="http://schemas.microsoft.com/office/drawing/2014/main" id="{A82F0F43-7D9A-FA68-800E-48BC20E1C76B}"/>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46075" y="4419025"/>
            <a:ext cx="1651250" cy="165125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B11EDAB-0FC6-1B00-1F78-972434FA27BD}"/>
              </a:ext>
            </a:extLst>
          </p:cNvPr>
          <p:cNvSpPr txBox="1"/>
          <p:nvPr/>
        </p:nvSpPr>
        <p:spPr>
          <a:xfrm>
            <a:off x="8731850" y="5919691"/>
            <a:ext cx="2259529" cy="307777"/>
          </a:xfrm>
          <a:prstGeom prst="rect">
            <a:avLst/>
          </a:prstGeom>
          <a:noFill/>
        </p:spPr>
        <p:txBody>
          <a:bodyPr wrap="none" rtlCol="0">
            <a:spAutoFit/>
          </a:bodyPr>
          <a:lstStyle/>
          <a:p>
            <a:pPr algn="l"/>
            <a:r>
              <a:rPr lang="en-CA" sz="1400" dirty="0">
                <a:solidFill>
                  <a:schemeClr val="tx2"/>
                </a:solidFill>
                <a:hlinkClick r:id="rId14"/>
              </a:rPr>
              <a:t>https://openelis-global.org/</a:t>
            </a:r>
            <a:r>
              <a:rPr lang="en-CA" sz="1400" dirty="0">
                <a:solidFill>
                  <a:schemeClr val="tx2"/>
                </a:solidFill>
              </a:rPr>
              <a:t> </a:t>
            </a:r>
          </a:p>
        </p:txBody>
      </p:sp>
      <p:pic>
        <p:nvPicPr>
          <p:cNvPr id="34" name="Picture 33">
            <a:extLst>
              <a:ext uri="{FF2B5EF4-FFF2-40B4-BE49-F238E27FC236}">
                <a16:creationId xmlns:a16="http://schemas.microsoft.com/office/drawing/2014/main" id="{551C881A-C5DF-1993-48F7-4285E7FDB079}"/>
              </a:ext>
            </a:extLst>
          </p:cNvPr>
          <p:cNvPicPr>
            <a:picLocks noChangeAspect="1"/>
          </p:cNvPicPr>
          <p:nvPr/>
        </p:nvPicPr>
        <p:blipFill rotWithShape="1">
          <a:blip r:embed="rId15"/>
          <a:srcRect t="29460" b="28016"/>
          <a:stretch/>
        </p:blipFill>
        <p:spPr>
          <a:xfrm>
            <a:off x="8179296" y="4575638"/>
            <a:ext cx="3029474" cy="1288253"/>
          </a:xfrm>
          <a:prstGeom prst="rect">
            <a:avLst/>
          </a:prstGeom>
        </p:spPr>
      </p:pic>
    </p:spTree>
    <p:extLst>
      <p:ext uri="{BB962C8B-B14F-4D97-AF65-F5344CB8AC3E}">
        <p14:creationId xmlns:p14="http://schemas.microsoft.com/office/powerpoint/2010/main" val="19011192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1BE97E-AD39-C1D8-4C92-510C660D1117}"/>
              </a:ext>
            </a:extLst>
          </p:cNvPr>
          <p:cNvSpPr>
            <a:spLocks noGrp="1"/>
          </p:cNvSpPr>
          <p:nvPr>
            <p:ph type="sldNum" sz="quarter" idx="12"/>
          </p:nvPr>
        </p:nvSpPr>
        <p:spPr/>
        <p:txBody>
          <a:bodyPr/>
          <a:lstStyle/>
          <a:p>
            <a:fld id="{6734F48E-A456-4E2F-B17E-509464F7A050}" type="slidenum">
              <a:rPr lang="en-CA" smtClean="0"/>
              <a:pPr/>
              <a:t>91</a:t>
            </a:fld>
            <a:endParaRPr lang="en-CA"/>
          </a:p>
        </p:txBody>
      </p:sp>
      <p:pic>
        <p:nvPicPr>
          <p:cNvPr id="4" name="Picture 3" descr="A close-up of a key&#10;&#10;Description automatically generated">
            <a:extLst>
              <a:ext uri="{FF2B5EF4-FFF2-40B4-BE49-F238E27FC236}">
                <a16:creationId xmlns:a16="http://schemas.microsoft.com/office/drawing/2014/main" id="{BFE41005-7A32-2638-39B3-3BD4DDD7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504" y="1733550"/>
            <a:ext cx="2781300" cy="4762500"/>
          </a:xfrm>
          <a:prstGeom prst="rect">
            <a:avLst/>
          </a:prstGeom>
        </p:spPr>
      </p:pic>
      <p:sp>
        <p:nvSpPr>
          <p:cNvPr id="5" name="TextBox 4">
            <a:extLst>
              <a:ext uri="{FF2B5EF4-FFF2-40B4-BE49-F238E27FC236}">
                <a16:creationId xmlns:a16="http://schemas.microsoft.com/office/drawing/2014/main" id="{D5207A40-5CE0-9AAE-CD7B-A1B03FA359DC}"/>
              </a:ext>
            </a:extLst>
          </p:cNvPr>
          <p:cNvSpPr txBox="1"/>
          <p:nvPr/>
        </p:nvSpPr>
        <p:spPr>
          <a:xfrm>
            <a:off x="3831804" y="946448"/>
            <a:ext cx="8784976" cy="5878532"/>
          </a:xfrm>
          <a:prstGeom prst="rect">
            <a:avLst/>
          </a:prstGeom>
          <a:noFill/>
        </p:spPr>
        <p:txBody>
          <a:bodyPr wrap="square" rtlCol="0">
            <a:spAutoFit/>
          </a:bodyPr>
          <a:lstStyle/>
          <a:p>
            <a:pPr algn="l"/>
            <a:r>
              <a:rPr lang="en-CA" sz="4000" b="1" dirty="0">
                <a:solidFill>
                  <a:schemeClr val="tx2"/>
                </a:solidFill>
              </a:rPr>
              <a:t>Key takeaway points:</a:t>
            </a:r>
          </a:p>
          <a:p>
            <a:pPr marL="449263" indent="-449263" algn="l">
              <a:buSzPct val="75000"/>
              <a:buFont typeface="Wingdings" panose="05000000000000000000" pitchFamily="2" charset="2"/>
              <a:buChar char="q"/>
            </a:pPr>
            <a:r>
              <a:rPr lang="en-CA" sz="2800" dirty="0">
                <a:solidFill>
                  <a:schemeClr val="tx2"/>
                </a:solidFill>
              </a:rPr>
              <a:t>An OpenHIE-on-FHIR </a:t>
            </a:r>
            <a:r>
              <a:rPr lang="en-CA" sz="2800" b="1" i="1" dirty="0">
                <a:solidFill>
                  <a:schemeClr val="tx2"/>
                </a:solidFill>
              </a:rPr>
              <a:t>infrastructure</a:t>
            </a:r>
            <a:r>
              <a:rPr lang="en-CA" sz="2800" dirty="0">
                <a:solidFill>
                  <a:schemeClr val="tx2"/>
                </a:solidFill>
              </a:rPr>
              <a:t> can be assembled out of a relatively small number of conformance-testable </a:t>
            </a:r>
            <a:r>
              <a:rPr lang="en-CA" sz="2800" b="1" i="1" dirty="0">
                <a:solidFill>
                  <a:schemeClr val="tx2"/>
                </a:solidFill>
              </a:rPr>
              <a:t>digital health Lego® blocks</a:t>
            </a:r>
            <a:r>
              <a:rPr lang="en-CA" sz="2800" dirty="0">
                <a:solidFill>
                  <a:schemeClr val="tx2"/>
                </a:solidFill>
              </a:rPr>
              <a:t>.</a:t>
            </a:r>
          </a:p>
          <a:p>
            <a:pPr marL="449263" indent="-449263">
              <a:buSzPct val="75000"/>
              <a:buFont typeface="Wingdings" panose="05000000000000000000" pitchFamily="2" charset="2"/>
              <a:buChar char="q"/>
            </a:pPr>
            <a:r>
              <a:rPr lang="en-CA" sz="2800" dirty="0">
                <a:solidFill>
                  <a:schemeClr val="tx2"/>
                </a:solidFill>
              </a:rPr>
              <a:t>The technical configuration must defend online transaction processing </a:t>
            </a:r>
            <a:r>
              <a:rPr lang="en-CA" sz="2800" b="1" i="1" dirty="0">
                <a:solidFill>
                  <a:schemeClr val="tx2"/>
                </a:solidFill>
              </a:rPr>
              <a:t>(OLTP) performance</a:t>
            </a:r>
            <a:r>
              <a:rPr lang="en-CA" sz="2800" dirty="0">
                <a:solidFill>
                  <a:schemeClr val="tx2"/>
                </a:solidFill>
              </a:rPr>
              <a:t>.</a:t>
            </a:r>
          </a:p>
          <a:p>
            <a:pPr marL="449263" indent="-449263">
              <a:buSzPct val="75000"/>
              <a:buFont typeface="Wingdings" panose="05000000000000000000" pitchFamily="2" charset="2"/>
              <a:buChar char="q"/>
            </a:pPr>
            <a:r>
              <a:rPr lang="en-CA" sz="2800" dirty="0">
                <a:solidFill>
                  <a:schemeClr val="tx2"/>
                </a:solidFill>
              </a:rPr>
              <a:t>A </a:t>
            </a:r>
            <a:r>
              <a:rPr lang="en-CA" sz="2800" b="1" i="1" dirty="0">
                <a:solidFill>
                  <a:schemeClr val="tx2"/>
                </a:solidFill>
              </a:rPr>
              <a:t>T-junction</a:t>
            </a:r>
            <a:r>
              <a:rPr lang="en-CA" sz="2800" dirty="0">
                <a:solidFill>
                  <a:schemeClr val="tx2"/>
                </a:solidFill>
              </a:rPr>
              <a:t> design supports important opportunities to leverage health transactions to drive analytics and </a:t>
            </a:r>
            <a:r>
              <a:rPr lang="en-CA" sz="2800" b="1" i="1" dirty="0">
                <a:solidFill>
                  <a:schemeClr val="tx2"/>
                </a:solidFill>
              </a:rPr>
              <a:t>companion </a:t>
            </a:r>
            <a:r>
              <a:rPr lang="en-CA" sz="2800" dirty="0">
                <a:solidFill>
                  <a:schemeClr val="tx2"/>
                </a:solidFill>
              </a:rPr>
              <a:t>processing (e.g. supply chain, finance, etc.).</a:t>
            </a:r>
          </a:p>
          <a:p>
            <a:pPr marL="449263" indent="-449263">
              <a:buSzPct val="75000"/>
              <a:buFont typeface="Wingdings" panose="05000000000000000000" pitchFamily="2" charset="2"/>
              <a:buChar char="q"/>
            </a:pPr>
            <a:r>
              <a:rPr lang="en-CA" sz="2800" b="1" i="1" dirty="0">
                <a:solidFill>
                  <a:schemeClr val="tx2"/>
                </a:solidFill>
              </a:rPr>
              <a:t>Legacy</a:t>
            </a:r>
            <a:r>
              <a:rPr lang="en-CA" sz="2800" dirty="0">
                <a:solidFill>
                  <a:schemeClr val="tx2"/>
                </a:solidFill>
              </a:rPr>
              <a:t> solutions may be incorporated into the standards-based infrastructure via a </a:t>
            </a:r>
            <a:r>
              <a:rPr lang="en-CA" sz="2800" b="1" i="1" dirty="0">
                <a:solidFill>
                  <a:schemeClr val="tx2"/>
                </a:solidFill>
              </a:rPr>
              <a:t>software façade</a:t>
            </a:r>
            <a:r>
              <a:rPr lang="en-CA" sz="2800" dirty="0">
                <a:solidFill>
                  <a:schemeClr val="tx2"/>
                </a:solidFill>
              </a:rPr>
              <a:t>. </a:t>
            </a:r>
          </a:p>
          <a:p>
            <a:pPr marL="449263" indent="-449263" algn="l">
              <a:buSzPct val="75000"/>
              <a:buFont typeface="Wingdings" panose="05000000000000000000" pitchFamily="2" charset="2"/>
              <a:buChar char="q"/>
            </a:pPr>
            <a:r>
              <a:rPr lang="en-CA" sz="2800" dirty="0">
                <a:solidFill>
                  <a:schemeClr val="tx2"/>
                </a:solidFill>
              </a:rPr>
              <a:t>There are </a:t>
            </a:r>
            <a:r>
              <a:rPr lang="en-CA" sz="2800" b="1" i="1" dirty="0">
                <a:solidFill>
                  <a:schemeClr val="tx2"/>
                </a:solidFill>
              </a:rPr>
              <a:t>multiple</a:t>
            </a:r>
            <a:r>
              <a:rPr lang="en-CA" sz="2800" dirty="0">
                <a:solidFill>
                  <a:schemeClr val="tx2"/>
                </a:solidFill>
              </a:rPr>
              <a:t> conformant open-source and commercial options for the various HIE components.</a:t>
            </a:r>
          </a:p>
        </p:txBody>
      </p:sp>
    </p:spTree>
    <p:extLst>
      <p:ext uri="{BB962C8B-B14F-4D97-AF65-F5344CB8AC3E}">
        <p14:creationId xmlns:p14="http://schemas.microsoft.com/office/powerpoint/2010/main" val="3735050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249D87-F520-64E8-C723-0831DCA7A4E2}"/>
              </a:ext>
            </a:extLst>
          </p:cNvPr>
          <p:cNvSpPr>
            <a:spLocks noGrp="1"/>
          </p:cNvSpPr>
          <p:nvPr>
            <p:ph type="sldNum" sz="quarter" idx="12"/>
          </p:nvPr>
        </p:nvSpPr>
        <p:spPr/>
        <p:txBody>
          <a:bodyPr/>
          <a:lstStyle/>
          <a:p>
            <a:fld id="{6734F48E-A456-4E2F-B17E-509464F7A050}" type="slidenum">
              <a:rPr lang="en-CA" smtClean="0"/>
              <a:pPr/>
              <a:t>92</a:t>
            </a:fld>
            <a:endParaRPr lang="en-CA"/>
          </a:p>
        </p:txBody>
      </p:sp>
      <p:pic>
        <p:nvPicPr>
          <p:cNvPr id="6" name="Picture 5" descr="A person holding letters and a question mark&#10;&#10;Description automatically generated">
            <a:extLst>
              <a:ext uri="{FF2B5EF4-FFF2-40B4-BE49-F238E27FC236}">
                <a16:creationId xmlns:a16="http://schemas.microsoft.com/office/drawing/2014/main" id="{EFBDB551-FD8D-EB62-3929-5866915D3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075" y="1733550"/>
            <a:ext cx="2762250" cy="4762500"/>
          </a:xfrm>
          <a:prstGeom prst="rect">
            <a:avLst/>
          </a:prstGeom>
        </p:spPr>
      </p:pic>
    </p:spTree>
    <p:extLst>
      <p:ext uri="{BB962C8B-B14F-4D97-AF65-F5344CB8AC3E}">
        <p14:creationId xmlns:p14="http://schemas.microsoft.com/office/powerpoint/2010/main" val="31632823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7671-FE2B-B796-E82A-6D78ECF9BAE8}"/>
              </a:ext>
            </a:extLst>
          </p:cNvPr>
          <p:cNvSpPr>
            <a:spLocks noGrp="1"/>
          </p:cNvSpPr>
          <p:nvPr>
            <p:ph type="title"/>
          </p:nvPr>
        </p:nvSpPr>
        <p:spPr/>
        <p:txBody>
          <a:bodyPr/>
          <a:lstStyle/>
          <a:p>
            <a:r>
              <a:rPr lang="en-CA" dirty="0"/>
              <a:t>        Interaction 2.2</a:t>
            </a:r>
          </a:p>
        </p:txBody>
      </p:sp>
      <p:sp>
        <p:nvSpPr>
          <p:cNvPr id="3" name="Content Placeholder 2">
            <a:extLst>
              <a:ext uri="{FF2B5EF4-FFF2-40B4-BE49-F238E27FC236}">
                <a16:creationId xmlns:a16="http://schemas.microsoft.com/office/drawing/2014/main" id="{96386C91-ADFD-539D-7ADD-33D4614E39FE}"/>
              </a:ext>
            </a:extLst>
          </p:cNvPr>
          <p:cNvSpPr>
            <a:spLocks noGrp="1"/>
          </p:cNvSpPr>
          <p:nvPr>
            <p:ph idx="1"/>
          </p:nvPr>
        </p:nvSpPr>
        <p:spPr/>
        <p:txBody>
          <a:bodyPr>
            <a:normAutofit fontScale="92500" lnSpcReduction="10000"/>
          </a:bodyPr>
          <a:lstStyle/>
          <a:p>
            <a:r>
              <a:rPr lang="en-CA" dirty="0"/>
              <a:t>Is there a </a:t>
            </a:r>
            <a:r>
              <a:rPr lang="en-CA" b="1" dirty="0"/>
              <a:t>consensus</a:t>
            </a:r>
            <a:r>
              <a:rPr lang="en-CA" dirty="0"/>
              <a:t> position within the MOH regarding the </a:t>
            </a:r>
            <a:r>
              <a:rPr lang="en-CA" b="1" dirty="0"/>
              <a:t>benefits versus risks </a:t>
            </a:r>
            <a:r>
              <a:rPr lang="en-CA" dirty="0"/>
              <a:t>of adopting a </a:t>
            </a:r>
            <a:r>
              <a:rPr lang="en-CA" b="1" dirty="0"/>
              <a:t>cloud-hosted</a:t>
            </a:r>
            <a:r>
              <a:rPr lang="en-CA" dirty="0"/>
              <a:t> architecture?</a:t>
            </a:r>
          </a:p>
          <a:p>
            <a:r>
              <a:rPr lang="en-CA" dirty="0"/>
              <a:t>Are there </a:t>
            </a:r>
            <a:r>
              <a:rPr lang="en-CA" b="1" dirty="0"/>
              <a:t>examples</a:t>
            </a:r>
            <a:r>
              <a:rPr lang="en-CA" dirty="0"/>
              <a:t>, today, of government departments leveraging cloud-hosted services?</a:t>
            </a:r>
          </a:p>
          <a:p>
            <a:r>
              <a:rPr lang="en-CA" dirty="0"/>
              <a:t>Are there examples, today, of employing a </a:t>
            </a:r>
            <a:r>
              <a:rPr lang="en-CA" b="1" dirty="0"/>
              <a:t>façade pattern</a:t>
            </a:r>
            <a:r>
              <a:rPr lang="en-CA" dirty="0"/>
              <a:t> to add </a:t>
            </a:r>
            <a:r>
              <a:rPr lang="en-CA" b="1" dirty="0"/>
              <a:t>standards-based interfaces</a:t>
            </a:r>
            <a:r>
              <a:rPr lang="en-CA" dirty="0"/>
              <a:t> to a proprietary software solution?</a:t>
            </a:r>
          </a:p>
          <a:p>
            <a:endParaRPr lang="en-CA" dirty="0"/>
          </a:p>
        </p:txBody>
      </p:sp>
      <p:sp>
        <p:nvSpPr>
          <p:cNvPr id="4" name="Slide Number Placeholder 3">
            <a:extLst>
              <a:ext uri="{FF2B5EF4-FFF2-40B4-BE49-F238E27FC236}">
                <a16:creationId xmlns:a16="http://schemas.microsoft.com/office/drawing/2014/main" id="{CF42544C-D15E-DCC9-A65D-C85741328919}"/>
              </a:ext>
            </a:extLst>
          </p:cNvPr>
          <p:cNvSpPr>
            <a:spLocks noGrp="1"/>
          </p:cNvSpPr>
          <p:nvPr>
            <p:ph type="sldNum" sz="quarter" idx="12"/>
          </p:nvPr>
        </p:nvSpPr>
        <p:spPr/>
        <p:txBody>
          <a:bodyPr/>
          <a:lstStyle/>
          <a:p>
            <a:fld id="{6734F48E-A456-4E2F-B17E-509464F7A050}" type="slidenum">
              <a:rPr lang="en-CA" smtClean="0"/>
              <a:pPr/>
              <a:t>93</a:t>
            </a:fld>
            <a:endParaRPr lang="en-CA"/>
          </a:p>
        </p:txBody>
      </p:sp>
      <p:pic>
        <p:nvPicPr>
          <p:cNvPr id="5" name="Picture 4">
            <a:extLst>
              <a:ext uri="{FF2B5EF4-FFF2-40B4-BE49-F238E27FC236}">
                <a16:creationId xmlns:a16="http://schemas.microsoft.com/office/drawing/2014/main" id="{1A7AE5A2-EF8D-5B88-36D8-C114E7E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568" y="301939"/>
            <a:ext cx="1294643" cy="1618304"/>
          </a:xfrm>
          <a:prstGeom prst="rect">
            <a:avLst/>
          </a:prstGeom>
        </p:spPr>
      </p:pic>
      <p:sp>
        <p:nvSpPr>
          <p:cNvPr id="6" name="TextBox 5">
            <a:extLst>
              <a:ext uri="{FF2B5EF4-FFF2-40B4-BE49-F238E27FC236}">
                <a16:creationId xmlns:a16="http://schemas.microsoft.com/office/drawing/2014/main" id="{64F6FA49-DB1E-F9DD-8213-09CD3F76A51B}"/>
              </a:ext>
            </a:extLst>
          </p:cNvPr>
          <p:cNvSpPr txBox="1"/>
          <p:nvPr/>
        </p:nvSpPr>
        <p:spPr>
          <a:xfrm>
            <a:off x="9480047" y="746366"/>
            <a:ext cx="3523785" cy="523220"/>
          </a:xfrm>
          <a:prstGeom prst="rect">
            <a:avLst/>
          </a:prstGeom>
          <a:noFill/>
        </p:spPr>
        <p:txBody>
          <a:bodyPr wrap="none" rtlCol="0">
            <a:spAutoFit/>
          </a:bodyPr>
          <a:lstStyle/>
          <a:p>
            <a:pPr algn="l"/>
            <a:r>
              <a:rPr lang="en-CA" sz="2800" dirty="0">
                <a:solidFill>
                  <a:srgbClr val="C00000"/>
                </a:solidFill>
              </a:rPr>
              <a:t>&lt;paste Form link here&gt;</a:t>
            </a:r>
          </a:p>
        </p:txBody>
      </p:sp>
    </p:spTree>
    <p:extLst>
      <p:ext uri="{BB962C8B-B14F-4D97-AF65-F5344CB8AC3E}">
        <p14:creationId xmlns:p14="http://schemas.microsoft.com/office/powerpoint/2010/main" val="30888531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A433E6-C854-1B9B-7052-E7A9BA692EB0}"/>
              </a:ext>
            </a:extLst>
          </p:cNvPr>
          <p:cNvSpPr>
            <a:spLocks noGrp="1"/>
          </p:cNvSpPr>
          <p:nvPr>
            <p:ph type="title"/>
          </p:nvPr>
        </p:nvSpPr>
        <p:spPr/>
        <p:txBody>
          <a:bodyPr/>
          <a:lstStyle/>
          <a:p>
            <a:r>
              <a:rPr lang="en-CA" dirty="0"/>
              <a:t>Interaction 2.2</a:t>
            </a:r>
          </a:p>
        </p:txBody>
      </p:sp>
      <p:sp>
        <p:nvSpPr>
          <p:cNvPr id="4" name="Slide Number Placeholder 3">
            <a:extLst>
              <a:ext uri="{FF2B5EF4-FFF2-40B4-BE49-F238E27FC236}">
                <a16:creationId xmlns:a16="http://schemas.microsoft.com/office/drawing/2014/main" id="{62C161F4-8197-1438-AFD6-BD3492EED5BE}"/>
              </a:ext>
            </a:extLst>
          </p:cNvPr>
          <p:cNvSpPr>
            <a:spLocks noGrp="1"/>
          </p:cNvSpPr>
          <p:nvPr>
            <p:ph type="sldNum" sz="quarter" idx="12"/>
          </p:nvPr>
        </p:nvSpPr>
        <p:spPr/>
        <p:txBody>
          <a:bodyPr/>
          <a:lstStyle/>
          <a:p>
            <a:fld id="{6734F48E-A456-4E2F-B17E-509464F7A050}" type="slidenum">
              <a:rPr lang="en-CA" smtClean="0"/>
              <a:pPr/>
              <a:t>94</a:t>
            </a:fld>
            <a:endParaRPr lang="en-CA"/>
          </a:p>
        </p:txBody>
      </p:sp>
      <p:pic>
        <p:nvPicPr>
          <p:cNvPr id="4098" name="Picture 2" descr="Forms response chart. Question title: What is the current thinking regarding the potential RISK vs REWARD of adopting a cloud-hosted HIE infrastructure deployment?. Number of responses: 9 responses.">
            <a:extLst>
              <a:ext uri="{FF2B5EF4-FFF2-40B4-BE49-F238E27FC236}">
                <a16:creationId xmlns:a16="http://schemas.microsoft.com/office/drawing/2014/main" id="{1FC3E2EB-C4E7-9D6C-4791-22062754B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372" y="1693776"/>
            <a:ext cx="11419656" cy="517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24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A433E6-C854-1B9B-7052-E7A9BA692EB0}"/>
              </a:ext>
            </a:extLst>
          </p:cNvPr>
          <p:cNvSpPr>
            <a:spLocks noGrp="1"/>
          </p:cNvSpPr>
          <p:nvPr>
            <p:ph type="title"/>
          </p:nvPr>
        </p:nvSpPr>
        <p:spPr/>
        <p:txBody>
          <a:bodyPr/>
          <a:lstStyle/>
          <a:p>
            <a:r>
              <a:rPr lang="en-CA" dirty="0"/>
              <a:t>Interaction 2.2</a:t>
            </a:r>
          </a:p>
        </p:txBody>
      </p:sp>
      <p:sp>
        <p:nvSpPr>
          <p:cNvPr id="4" name="Slide Number Placeholder 3">
            <a:extLst>
              <a:ext uri="{FF2B5EF4-FFF2-40B4-BE49-F238E27FC236}">
                <a16:creationId xmlns:a16="http://schemas.microsoft.com/office/drawing/2014/main" id="{62C161F4-8197-1438-AFD6-BD3492EED5BE}"/>
              </a:ext>
            </a:extLst>
          </p:cNvPr>
          <p:cNvSpPr>
            <a:spLocks noGrp="1"/>
          </p:cNvSpPr>
          <p:nvPr>
            <p:ph type="sldNum" sz="quarter" idx="12"/>
          </p:nvPr>
        </p:nvSpPr>
        <p:spPr/>
        <p:txBody>
          <a:bodyPr/>
          <a:lstStyle/>
          <a:p>
            <a:fld id="{6734F48E-A456-4E2F-B17E-509464F7A050}" type="slidenum">
              <a:rPr lang="en-CA" smtClean="0"/>
              <a:pPr/>
              <a:t>95</a:t>
            </a:fld>
            <a:endParaRPr lang="en-CA"/>
          </a:p>
        </p:txBody>
      </p:sp>
      <p:pic>
        <p:nvPicPr>
          <p:cNvPr id="5122" name="Picture 2" descr="Forms response chart. Question title: Are there examples, today, of government departments leveraging cloud-hosted solutions?. Number of responses: 9 responses.">
            <a:extLst>
              <a:ext uri="{FF2B5EF4-FFF2-40B4-BE49-F238E27FC236}">
                <a16:creationId xmlns:a16="http://schemas.microsoft.com/office/drawing/2014/main" id="{5AD131D5-08D2-4070-B06E-51040C135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044" y="1682823"/>
            <a:ext cx="12106723" cy="509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039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A433E6-C854-1B9B-7052-E7A9BA692EB0}"/>
              </a:ext>
            </a:extLst>
          </p:cNvPr>
          <p:cNvSpPr>
            <a:spLocks noGrp="1"/>
          </p:cNvSpPr>
          <p:nvPr>
            <p:ph type="title"/>
          </p:nvPr>
        </p:nvSpPr>
        <p:spPr/>
        <p:txBody>
          <a:bodyPr/>
          <a:lstStyle/>
          <a:p>
            <a:r>
              <a:rPr lang="en-CA" dirty="0"/>
              <a:t>Interaction 2.2</a:t>
            </a:r>
          </a:p>
        </p:txBody>
      </p:sp>
      <p:sp>
        <p:nvSpPr>
          <p:cNvPr id="4" name="Slide Number Placeholder 3">
            <a:extLst>
              <a:ext uri="{FF2B5EF4-FFF2-40B4-BE49-F238E27FC236}">
                <a16:creationId xmlns:a16="http://schemas.microsoft.com/office/drawing/2014/main" id="{62C161F4-8197-1438-AFD6-BD3492EED5BE}"/>
              </a:ext>
            </a:extLst>
          </p:cNvPr>
          <p:cNvSpPr>
            <a:spLocks noGrp="1"/>
          </p:cNvSpPr>
          <p:nvPr>
            <p:ph type="sldNum" sz="quarter" idx="12"/>
          </p:nvPr>
        </p:nvSpPr>
        <p:spPr/>
        <p:txBody>
          <a:bodyPr/>
          <a:lstStyle/>
          <a:p>
            <a:fld id="{6734F48E-A456-4E2F-B17E-509464F7A050}" type="slidenum">
              <a:rPr lang="en-CA" smtClean="0"/>
              <a:pPr/>
              <a:t>96</a:t>
            </a:fld>
            <a:endParaRPr lang="en-CA"/>
          </a:p>
        </p:txBody>
      </p:sp>
      <p:pic>
        <p:nvPicPr>
          <p:cNvPr id="6146" name="Picture 2" descr="Forms response chart. Question title: Are there examples, today, where a software façade has been used to add a standards-based interface to proprietary digital health solutions?. Number of responses: 9 responses.">
            <a:extLst>
              <a:ext uri="{FF2B5EF4-FFF2-40B4-BE49-F238E27FC236}">
                <a16:creationId xmlns:a16="http://schemas.microsoft.com/office/drawing/2014/main" id="{10847F59-B8ED-35C5-67A4-1D300B351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168" y="1693776"/>
            <a:ext cx="11923712" cy="540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3448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9D699C-87E3-3F27-9156-D6AB277C1FD5}"/>
              </a:ext>
            </a:extLst>
          </p:cNvPr>
          <p:cNvSpPr>
            <a:spLocks noGrp="1"/>
          </p:cNvSpPr>
          <p:nvPr>
            <p:ph type="sldNum" sz="quarter" idx="12"/>
          </p:nvPr>
        </p:nvSpPr>
        <p:spPr/>
        <p:txBody>
          <a:bodyPr/>
          <a:lstStyle/>
          <a:p>
            <a:fld id="{6734F48E-A456-4E2F-B17E-509464F7A050}" type="slidenum">
              <a:rPr lang="en-CA" smtClean="0"/>
              <a:pPr/>
              <a:t>97</a:t>
            </a:fld>
            <a:endParaRPr lang="en-CA"/>
          </a:p>
        </p:txBody>
      </p:sp>
      <p:pic>
        <p:nvPicPr>
          <p:cNvPr id="6" name="Picture 5" descr="A white cartoon character with a white background&#10;&#10;Description automatically generated">
            <a:extLst>
              <a:ext uri="{FF2B5EF4-FFF2-40B4-BE49-F238E27FC236}">
                <a16:creationId xmlns:a16="http://schemas.microsoft.com/office/drawing/2014/main" id="{D098F210-8573-9C61-739E-3A47C6581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7568" y="2026568"/>
            <a:ext cx="2333625" cy="4762500"/>
          </a:xfrm>
          <a:prstGeom prst="rect">
            <a:avLst/>
          </a:prstGeom>
        </p:spPr>
      </p:pic>
      <p:sp>
        <p:nvSpPr>
          <p:cNvPr id="7" name="TextBox 6">
            <a:extLst>
              <a:ext uri="{FF2B5EF4-FFF2-40B4-BE49-F238E27FC236}">
                <a16:creationId xmlns:a16="http://schemas.microsoft.com/office/drawing/2014/main" id="{CE45B477-A9D1-E3B7-3484-9CA78285224E}"/>
              </a:ext>
            </a:extLst>
          </p:cNvPr>
          <p:cNvSpPr txBox="1"/>
          <p:nvPr/>
        </p:nvSpPr>
        <p:spPr>
          <a:xfrm>
            <a:off x="2034624" y="3034680"/>
            <a:ext cx="8568952" cy="1446550"/>
          </a:xfrm>
          <a:prstGeom prst="rect">
            <a:avLst/>
          </a:prstGeom>
          <a:noFill/>
        </p:spPr>
        <p:txBody>
          <a:bodyPr wrap="square" rtlCol="0">
            <a:spAutoFit/>
          </a:bodyPr>
          <a:lstStyle/>
          <a:p>
            <a:pPr algn="r"/>
            <a:r>
              <a:rPr lang="en-CA" sz="4400" dirty="0">
                <a:solidFill>
                  <a:schemeClr val="tx2"/>
                </a:solidFill>
              </a:rPr>
              <a:t>How can we capture “</a:t>
            </a:r>
            <a:r>
              <a:rPr lang="en-CA" sz="4400" b="1" i="1" dirty="0">
                <a:solidFill>
                  <a:schemeClr val="tx2"/>
                </a:solidFill>
              </a:rPr>
              <a:t>health</a:t>
            </a:r>
            <a:r>
              <a:rPr lang="en-CA" sz="4400" i="1" dirty="0">
                <a:solidFill>
                  <a:schemeClr val="tx2"/>
                </a:solidFill>
              </a:rPr>
              <a:t> </a:t>
            </a:r>
            <a:r>
              <a:rPr lang="en-CA" sz="4400" b="1" i="1" u="sng" dirty="0">
                <a:solidFill>
                  <a:schemeClr val="tx2"/>
                </a:solidFill>
              </a:rPr>
              <a:t>value</a:t>
            </a:r>
            <a:r>
              <a:rPr lang="en-CA" sz="4400" dirty="0">
                <a:solidFill>
                  <a:schemeClr val="tx2"/>
                </a:solidFill>
              </a:rPr>
              <a:t>” from our </a:t>
            </a:r>
            <a:r>
              <a:rPr lang="en-CA" sz="4400" b="1" dirty="0">
                <a:solidFill>
                  <a:schemeClr val="tx2"/>
                </a:solidFill>
              </a:rPr>
              <a:t>digital</a:t>
            </a:r>
            <a:r>
              <a:rPr lang="en-CA" sz="4400" dirty="0">
                <a:solidFill>
                  <a:schemeClr val="tx2"/>
                </a:solidFill>
              </a:rPr>
              <a:t> health </a:t>
            </a:r>
            <a:r>
              <a:rPr lang="en-CA" sz="4400" b="1" dirty="0">
                <a:solidFill>
                  <a:schemeClr val="tx2"/>
                </a:solidFill>
              </a:rPr>
              <a:t>investments</a:t>
            </a:r>
            <a:r>
              <a:rPr lang="en-CA" sz="4400" dirty="0">
                <a:solidFill>
                  <a:schemeClr val="tx2"/>
                </a:solidFill>
              </a:rPr>
              <a:t>?</a:t>
            </a:r>
          </a:p>
        </p:txBody>
      </p:sp>
    </p:spTree>
    <p:extLst>
      <p:ext uri="{BB962C8B-B14F-4D97-AF65-F5344CB8AC3E}">
        <p14:creationId xmlns:p14="http://schemas.microsoft.com/office/powerpoint/2010/main" val="3393257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2D5F0-25EB-DE24-DDDD-4E7CD09C5E93}"/>
              </a:ext>
            </a:extLst>
          </p:cNvPr>
          <p:cNvSpPr>
            <a:spLocks noGrp="1"/>
          </p:cNvSpPr>
          <p:nvPr>
            <p:ph type="sldNum" sz="quarter" idx="12"/>
          </p:nvPr>
        </p:nvSpPr>
        <p:spPr/>
        <p:txBody>
          <a:bodyPr/>
          <a:lstStyle/>
          <a:p>
            <a:fld id="{6734F48E-A456-4E2F-B17E-509464F7A050}" type="slidenum">
              <a:rPr lang="en-CA" smtClean="0"/>
              <a:pPr/>
              <a:t>98</a:t>
            </a:fld>
            <a:endParaRPr lang="en-CA"/>
          </a:p>
        </p:txBody>
      </p:sp>
      <p:sp>
        <p:nvSpPr>
          <p:cNvPr id="3" name="Oval 2">
            <a:extLst>
              <a:ext uri="{FF2B5EF4-FFF2-40B4-BE49-F238E27FC236}">
                <a16:creationId xmlns:a16="http://schemas.microsoft.com/office/drawing/2014/main" id="{A23E3AA3-5972-98A2-6595-E99FB93DB392}"/>
              </a:ext>
            </a:extLst>
          </p:cNvPr>
          <p:cNvSpPr/>
          <p:nvPr/>
        </p:nvSpPr>
        <p:spPr>
          <a:xfrm>
            <a:off x="6955160" y="2386608"/>
            <a:ext cx="4320480" cy="4104456"/>
          </a:xfrm>
          <a:prstGeom prst="ellipse">
            <a:avLst/>
          </a:prstGeom>
          <a:solidFill>
            <a:srgbClr val="00B0F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4" name="Oval 3">
            <a:extLst>
              <a:ext uri="{FF2B5EF4-FFF2-40B4-BE49-F238E27FC236}">
                <a16:creationId xmlns:a16="http://schemas.microsoft.com/office/drawing/2014/main" id="{4A2795F9-2A34-4693-DE08-F43C148CC684}"/>
              </a:ext>
            </a:extLst>
          </p:cNvPr>
          <p:cNvSpPr/>
          <p:nvPr/>
        </p:nvSpPr>
        <p:spPr>
          <a:xfrm>
            <a:off x="6163072" y="2782652"/>
            <a:ext cx="3456384" cy="3312368"/>
          </a:xfrm>
          <a:prstGeom prst="ellipse">
            <a:avLst/>
          </a:prstGeom>
          <a:solidFill>
            <a:srgbClr val="FFFF00">
              <a:alpha val="45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5" name="TextBox 4">
            <a:extLst>
              <a:ext uri="{FF2B5EF4-FFF2-40B4-BE49-F238E27FC236}">
                <a16:creationId xmlns:a16="http://schemas.microsoft.com/office/drawing/2014/main" id="{AC663EED-56E4-B3E1-02C4-2ACBF5568A40}"/>
              </a:ext>
            </a:extLst>
          </p:cNvPr>
          <p:cNvSpPr txBox="1"/>
          <p:nvPr/>
        </p:nvSpPr>
        <p:spPr>
          <a:xfrm>
            <a:off x="10987608" y="5338936"/>
            <a:ext cx="3240360" cy="1200329"/>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 during a care encounter</a:t>
            </a:r>
          </a:p>
        </p:txBody>
      </p:sp>
      <p:cxnSp>
        <p:nvCxnSpPr>
          <p:cNvPr id="6" name="Connector: Elbow 5">
            <a:extLst>
              <a:ext uri="{FF2B5EF4-FFF2-40B4-BE49-F238E27FC236}">
                <a16:creationId xmlns:a16="http://schemas.microsoft.com/office/drawing/2014/main" id="{C44EDA44-F72E-3D40-9D65-AD4E14A76AD3}"/>
              </a:ext>
            </a:extLst>
          </p:cNvPr>
          <p:cNvCxnSpPr>
            <a:cxnSpLocks/>
            <a:stCxn id="3" idx="6"/>
            <a:endCxn id="5" idx="0"/>
          </p:cNvCxnSpPr>
          <p:nvPr/>
        </p:nvCxnSpPr>
        <p:spPr>
          <a:xfrm>
            <a:off x="11275640" y="4438836"/>
            <a:ext cx="1332148" cy="9001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6AEC40-DCA4-55B0-3E4E-BBF6A3996768}"/>
              </a:ext>
            </a:extLst>
          </p:cNvPr>
          <p:cNvSpPr txBox="1"/>
          <p:nvPr/>
        </p:nvSpPr>
        <p:spPr>
          <a:xfrm>
            <a:off x="3750805" y="2530624"/>
            <a:ext cx="2592287" cy="1200329"/>
          </a:xfrm>
          <a:prstGeom prst="rect">
            <a:avLst/>
          </a:prstGeom>
          <a:noFill/>
        </p:spPr>
        <p:txBody>
          <a:bodyPr wrap="square" rtlCol="0">
            <a:spAutoFit/>
          </a:bodyPr>
          <a:lstStyle/>
          <a:p>
            <a:pPr algn="ctr"/>
            <a:r>
              <a:rPr lang="en-CA" sz="2400" dirty="0">
                <a:solidFill>
                  <a:srgbClr val="FFC000"/>
                </a:solidFill>
                <a:latin typeface="Candara" panose="020E0502030303020204" pitchFamily="34" charset="0"/>
              </a:rPr>
              <a:t>Everything that </a:t>
            </a:r>
            <a:r>
              <a:rPr lang="en-CA" sz="2400" b="1" i="1" u="sng" dirty="0">
                <a:solidFill>
                  <a:srgbClr val="FFC000"/>
                </a:solidFill>
                <a:latin typeface="Candara" panose="020E0502030303020204" pitchFamily="34" charset="0"/>
              </a:rPr>
              <a:t>was</a:t>
            </a:r>
            <a:r>
              <a:rPr lang="en-CA" sz="2400" b="1" dirty="0">
                <a:solidFill>
                  <a:srgbClr val="FFC000"/>
                </a:solidFill>
                <a:latin typeface="Candara" panose="020E0502030303020204" pitchFamily="34" charset="0"/>
              </a:rPr>
              <a:t> </a:t>
            </a:r>
            <a:r>
              <a:rPr lang="en-CA" sz="2400" dirty="0">
                <a:solidFill>
                  <a:srgbClr val="FFC000"/>
                </a:solidFill>
                <a:latin typeface="Candara" panose="020E0502030303020204" pitchFamily="34" charset="0"/>
              </a:rPr>
              <a:t>done during a care encounter</a:t>
            </a:r>
          </a:p>
        </p:txBody>
      </p:sp>
      <p:cxnSp>
        <p:nvCxnSpPr>
          <p:cNvPr id="8" name="Connector: Elbow 7">
            <a:extLst>
              <a:ext uri="{FF2B5EF4-FFF2-40B4-BE49-F238E27FC236}">
                <a16:creationId xmlns:a16="http://schemas.microsoft.com/office/drawing/2014/main" id="{5BE1971E-8D41-C8CE-7FFE-8772596B3C3F}"/>
              </a:ext>
            </a:extLst>
          </p:cNvPr>
          <p:cNvCxnSpPr>
            <a:stCxn id="7" idx="2"/>
            <a:endCxn id="4" idx="2"/>
          </p:cNvCxnSpPr>
          <p:nvPr/>
        </p:nvCxnSpPr>
        <p:spPr>
          <a:xfrm rot="16200000" flipH="1">
            <a:off x="5251069" y="3526832"/>
            <a:ext cx="707883" cy="1116123"/>
          </a:xfrm>
          <a:prstGeom prst="bentConnector2">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5E6A59-DD5D-B6FC-FAC2-095F0B6B5311}"/>
              </a:ext>
            </a:extLst>
          </p:cNvPr>
          <p:cNvCxnSpPr/>
          <p:nvPr/>
        </p:nvCxnSpPr>
        <p:spPr>
          <a:xfrm flipH="1">
            <a:off x="5947048" y="5050904"/>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16C15A-DC55-40BB-709C-D99A6D3B5F9D}"/>
              </a:ext>
            </a:extLst>
          </p:cNvPr>
          <p:cNvCxnSpPr/>
          <p:nvPr/>
        </p:nvCxnSpPr>
        <p:spPr>
          <a:xfrm flipH="1">
            <a:off x="10306874" y="2524288"/>
            <a:ext cx="792088" cy="1044116"/>
          </a:xfrm>
          <a:prstGeom prst="line">
            <a:avLst/>
          </a:prstGeom>
          <a:ln w="38100">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5A6414-1486-405B-1489-7589A196E631}"/>
              </a:ext>
            </a:extLst>
          </p:cNvPr>
          <p:cNvSpPr txBox="1"/>
          <p:nvPr/>
        </p:nvSpPr>
        <p:spPr>
          <a:xfrm>
            <a:off x="4650904" y="6106813"/>
            <a:ext cx="2592287" cy="830997"/>
          </a:xfrm>
          <a:prstGeom prst="rect">
            <a:avLst/>
          </a:prstGeom>
          <a:noFill/>
        </p:spPr>
        <p:txBody>
          <a:bodyPr wrap="square" rtlCol="0">
            <a:spAutoFit/>
          </a:bodyPr>
          <a:lstStyle/>
          <a:p>
            <a:pPr algn="ctr"/>
            <a:r>
              <a:rPr lang="en-CA" sz="2400" dirty="0">
                <a:solidFill>
                  <a:srgbClr val="FF0000"/>
                </a:solidFill>
                <a:latin typeface="Candara" panose="020E0502030303020204" pitchFamily="34" charset="0"/>
              </a:rPr>
              <a:t>Errors of </a:t>
            </a:r>
            <a:r>
              <a:rPr lang="en-CA" sz="2400" b="1" dirty="0">
                <a:solidFill>
                  <a:srgbClr val="FF0000"/>
                </a:solidFill>
                <a:latin typeface="Candara" panose="020E0502030303020204" pitchFamily="34" charset="0"/>
              </a:rPr>
              <a:t>Commission</a:t>
            </a:r>
          </a:p>
        </p:txBody>
      </p:sp>
      <p:sp>
        <p:nvSpPr>
          <p:cNvPr id="12" name="TextBox 11">
            <a:extLst>
              <a:ext uri="{FF2B5EF4-FFF2-40B4-BE49-F238E27FC236}">
                <a16:creationId xmlns:a16="http://schemas.microsoft.com/office/drawing/2014/main" id="{EB98E4D4-B86E-BC44-2429-20B05CFE57B6}"/>
              </a:ext>
            </a:extLst>
          </p:cNvPr>
          <p:cNvSpPr txBox="1"/>
          <p:nvPr/>
        </p:nvSpPr>
        <p:spPr>
          <a:xfrm>
            <a:off x="9810765" y="1699627"/>
            <a:ext cx="2592287" cy="830997"/>
          </a:xfrm>
          <a:prstGeom prst="rect">
            <a:avLst/>
          </a:prstGeom>
          <a:noFill/>
        </p:spPr>
        <p:txBody>
          <a:bodyPr wrap="square" rtlCol="0">
            <a:spAutoFit/>
          </a:bodyPr>
          <a:lstStyle/>
          <a:p>
            <a:pPr algn="ctr"/>
            <a:r>
              <a:rPr lang="en-CA" sz="2400" dirty="0">
                <a:solidFill>
                  <a:srgbClr val="FF0000"/>
                </a:solidFill>
                <a:latin typeface="Candara" panose="020E0502030303020204" pitchFamily="34" charset="0"/>
              </a:rPr>
              <a:t>Errors of </a:t>
            </a:r>
          </a:p>
          <a:p>
            <a:pPr algn="ctr"/>
            <a:r>
              <a:rPr lang="en-CA" sz="2400" b="1" dirty="0">
                <a:solidFill>
                  <a:srgbClr val="FF0000"/>
                </a:solidFill>
                <a:latin typeface="Candara" panose="020E0502030303020204" pitchFamily="34" charset="0"/>
              </a:rPr>
              <a:t>Omission</a:t>
            </a:r>
          </a:p>
        </p:txBody>
      </p:sp>
      <p:sp>
        <p:nvSpPr>
          <p:cNvPr id="13" name="TextBox 12">
            <a:extLst>
              <a:ext uri="{FF2B5EF4-FFF2-40B4-BE49-F238E27FC236}">
                <a16:creationId xmlns:a16="http://schemas.microsoft.com/office/drawing/2014/main" id="{5EF946AC-64A5-1B95-723D-6F6AC347354C}"/>
              </a:ext>
            </a:extLst>
          </p:cNvPr>
          <p:cNvSpPr txBox="1"/>
          <p:nvPr/>
        </p:nvSpPr>
        <p:spPr>
          <a:xfrm>
            <a:off x="6963166" y="4208002"/>
            <a:ext cx="2592287" cy="461665"/>
          </a:xfrm>
          <a:prstGeom prst="rect">
            <a:avLst/>
          </a:prstGeom>
          <a:noFill/>
        </p:spPr>
        <p:txBody>
          <a:bodyPr wrap="square" rtlCol="0">
            <a:spAutoFit/>
          </a:bodyPr>
          <a:lstStyle/>
          <a:p>
            <a:pPr algn="ctr"/>
            <a:r>
              <a:rPr lang="en-CA" sz="2400" b="1" dirty="0">
                <a:solidFill>
                  <a:srgbClr val="00B050"/>
                </a:solidFill>
                <a:latin typeface="Candara" panose="020E0502030303020204" pitchFamily="34" charset="0"/>
              </a:rPr>
              <a:t>The GREEN ZONE</a:t>
            </a:r>
          </a:p>
        </p:txBody>
      </p:sp>
      <p:sp>
        <p:nvSpPr>
          <p:cNvPr id="14" name="TextBox 13">
            <a:extLst>
              <a:ext uri="{FF2B5EF4-FFF2-40B4-BE49-F238E27FC236}">
                <a16:creationId xmlns:a16="http://schemas.microsoft.com/office/drawing/2014/main" id="{1BE0B5F7-1525-CD3C-6658-FE8B618DCC1A}"/>
              </a:ext>
            </a:extLst>
          </p:cNvPr>
          <p:cNvSpPr txBox="1"/>
          <p:nvPr/>
        </p:nvSpPr>
        <p:spPr>
          <a:xfrm>
            <a:off x="1482552" y="438036"/>
            <a:ext cx="12416327" cy="1077218"/>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Computable Care Guidelines (</a:t>
            </a:r>
            <a:r>
              <a:rPr lang="en-CA" sz="3200" b="1" dirty="0">
                <a:solidFill>
                  <a:schemeClr val="tx2"/>
                </a:solidFill>
                <a:latin typeface="Candara" panose="020E0502030303020204" pitchFamily="34" charset="0"/>
              </a:rPr>
              <a:t>CCGs</a:t>
            </a:r>
            <a:r>
              <a:rPr lang="en-CA" sz="3200" dirty="0">
                <a:solidFill>
                  <a:schemeClr val="tx2"/>
                </a:solidFill>
                <a:latin typeface="Candara" panose="020E0502030303020204" pitchFamily="34" charset="0"/>
              </a:rPr>
              <a:t>) can help us </a:t>
            </a:r>
            <a:r>
              <a:rPr lang="en-CA" sz="3200" b="1" i="1" dirty="0">
                <a:solidFill>
                  <a:schemeClr val="tx2"/>
                </a:solidFill>
                <a:latin typeface="Candara" panose="020E0502030303020204" pitchFamily="34" charset="0"/>
              </a:rPr>
              <a:t>maximize</a:t>
            </a:r>
            <a:r>
              <a:rPr lang="en-CA" sz="3200" dirty="0">
                <a:solidFill>
                  <a:schemeClr val="tx2"/>
                </a:solidFill>
                <a:latin typeface="Candara" panose="020E0502030303020204" pitchFamily="34" charset="0"/>
              </a:rPr>
              <a:t> the care delivered in the </a:t>
            </a:r>
            <a:r>
              <a:rPr lang="en-CA" sz="3200" b="1" dirty="0">
                <a:solidFill>
                  <a:srgbClr val="00B050"/>
                </a:solidFill>
                <a:latin typeface="Candara" panose="020E0502030303020204" pitchFamily="34" charset="0"/>
              </a:rPr>
              <a:t>GREEN ZONE</a:t>
            </a:r>
            <a:r>
              <a:rPr lang="en-CA" sz="3200" dirty="0">
                <a:solidFill>
                  <a:schemeClr val="tx2"/>
                </a:solidFill>
                <a:latin typeface="Candara" panose="020E0502030303020204" pitchFamily="34" charset="0"/>
              </a:rPr>
              <a:t>.</a:t>
            </a:r>
          </a:p>
        </p:txBody>
      </p:sp>
    </p:spTree>
    <p:extLst>
      <p:ext uri="{BB962C8B-B14F-4D97-AF65-F5344CB8AC3E}">
        <p14:creationId xmlns:p14="http://schemas.microsoft.com/office/powerpoint/2010/main" val="1746381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Document 15">
            <a:extLst>
              <a:ext uri="{FF2B5EF4-FFF2-40B4-BE49-F238E27FC236}">
                <a16:creationId xmlns:a16="http://schemas.microsoft.com/office/drawing/2014/main" id="{3CE5DDE2-1F19-3EB5-1D94-17D5E12552A1}"/>
              </a:ext>
            </a:extLst>
          </p:cNvPr>
          <p:cNvSpPr/>
          <p:nvPr/>
        </p:nvSpPr>
        <p:spPr>
          <a:xfrm>
            <a:off x="9198166" y="3655908"/>
            <a:ext cx="1777622" cy="161102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2"/>
              </a:solidFill>
            </a:endParaRPr>
          </a:p>
        </p:txBody>
      </p:sp>
      <p:sp>
        <p:nvSpPr>
          <p:cNvPr id="2" name="Slide Number Placeholder 1">
            <a:extLst>
              <a:ext uri="{FF2B5EF4-FFF2-40B4-BE49-F238E27FC236}">
                <a16:creationId xmlns:a16="http://schemas.microsoft.com/office/drawing/2014/main" id="{DC5AE102-A1EE-292B-7E8E-2C0342DF7A76}"/>
              </a:ext>
            </a:extLst>
          </p:cNvPr>
          <p:cNvSpPr>
            <a:spLocks noGrp="1"/>
          </p:cNvSpPr>
          <p:nvPr>
            <p:ph type="sldNum" sz="quarter" idx="12"/>
          </p:nvPr>
        </p:nvSpPr>
        <p:spPr/>
        <p:txBody>
          <a:bodyPr/>
          <a:lstStyle/>
          <a:p>
            <a:fld id="{6734F48E-A456-4E2F-B17E-509464F7A050}" type="slidenum">
              <a:rPr lang="en-CA" smtClean="0"/>
              <a:pPr/>
              <a:t>99</a:t>
            </a:fld>
            <a:endParaRPr lang="en-CA"/>
          </a:p>
        </p:txBody>
      </p:sp>
      <p:sp>
        <p:nvSpPr>
          <p:cNvPr id="3" name="TextBox 2">
            <a:extLst>
              <a:ext uri="{FF2B5EF4-FFF2-40B4-BE49-F238E27FC236}">
                <a16:creationId xmlns:a16="http://schemas.microsoft.com/office/drawing/2014/main" id="{B70C955D-E8F6-17F2-78E0-DE6825C85675}"/>
              </a:ext>
            </a:extLst>
          </p:cNvPr>
          <p:cNvSpPr txBox="1"/>
          <p:nvPr/>
        </p:nvSpPr>
        <p:spPr>
          <a:xfrm>
            <a:off x="10987608" y="5338936"/>
            <a:ext cx="3240360" cy="1200329"/>
          </a:xfrm>
          <a:prstGeom prst="rect">
            <a:avLst/>
          </a:prstGeom>
          <a:noFill/>
        </p:spPr>
        <p:txBody>
          <a:bodyPr wrap="square" rtlCol="0">
            <a:spAutoFit/>
          </a:bodyPr>
          <a:lstStyle/>
          <a:p>
            <a:pPr algn="ctr"/>
            <a:r>
              <a:rPr lang="en-CA" sz="2400" dirty="0">
                <a:solidFill>
                  <a:schemeClr val="tx2"/>
                </a:solidFill>
                <a:latin typeface="Candara" panose="020E0502030303020204" pitchFamily="34" charset="0"/>
              </a:rPr>
              <a:t>Everything that </a:t>
            </a:r>
            <a:r>
              <a:rPr lang="en-CA" sz="2400" b="1" i="1" u="sng" dirty="0">
                <a:solidFill>
                  <a:schemeClr val="tx2"/>
                </a:solidFill>
                <a:latin typeface="Candara" panose="020E0502030303020204" pitchFamily="34" charset="0"/>
              </a:rPr>
              <a:t>should</a:t>
            </a:r>
            <a:r>
              <a:rPr lang="en-CA" sz="2400" b="1" dirty="0">
                <a:solidFill>
                  <a:schemeClr val="tx2"/>
                </a:solidFill>
                <a:latin typeface="Candara" panose="020E0502030303020204" pitchFamily="34" charset="0"/>
              </a:rPr>
              <a:t> </a:t>
            </a:r>
            <a:r>
              <a:rPr lang="en-CA" sz="2400" dirty="0">
                <a:solidFill>
                  <a:schemeClr val="tx2"/>
                </a:solidFill>
                <a:latin typeface="Candara" panose="020E0502030303020204" pitchFamily="34" charset="0"/>
              </a:rPr>
              <a:t>be done during a care encounter</a:t>
            </a:r>
          </a:p>
        </p:txBody>
      </p:sp>
      <p:cxnSp>
        <p:nvCxnSpPr>
          <p:cNvPr id="4" name="Connector: Elbow 3">
            <a:extLst>
              <a:ext uri="{FF2B5EF4-FFF2-40B4-BE49-F238E27FC236}">
                <a16:creationId xmlns:a16="http://schemas.microsoft.com/office/drawing/2014/main" id="{700EF905-2752-5341-E42C-AC9D09304634}"/>
              </a:ext>
            </a:extLst>
          </p:cNvPr>
          <p:cNvCxnSpPr>
            <a:cxnSpLocks/>
            <a:stCxn id="16" idx="3"/>
            <a:endCxn id="3" idx="0"/>
          </p:cNvCxnSpPr>
          <p:nvPr/>
        </p:nvCxnSpPr>
        <p:spPr>
          <a:xfrm>
            <a:off x="10975788" y="4461418"/>
            <a:ext cx="1632000" cy="8775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8F08E5-90E8-70EA-41D1-D7DDBA66461E}"/>
              </a:ext>
            </a:extLst>
          </p:cNvPr>
          <p:cNvSpPr txBox="1"/>
          <p:nvPr/>
        </p:nvSpPr>
        <p:spPr>
          <a:xfrm>
            <a:off x="2251917" y="438036"/>
            <a:ext cx="10871215" cy="1569660"/>
          </a:xfrm>
          <a:prstGeom prst="rect">
            <a:avLst/>
          </a:prstGeom>
          <a:noFill/>
        </p:spPr>
        <p:txBody>
          <a:bodyPr wrap="square" rtlCol="0">
            <a:spAutoFit/>
          </a:bodyPr>
          <a:lstStyle/>
          <a:p>
            <a:pPr algn="ctr"/>
            <a:r>
              <a:rPr lang="en-CA" sz="3200" dirty="0">
                <a:solidFill>
                  <a:schemeClr val="tx2"/>
                </a:solidFill>
                <a:latin typeface="Candara" panose="020E0502030303020204" pitchFamily="34" charset="0"/>
              </a:rPr>
              <a:t>Using </a:t>
            </a:r>
            <a:r>
              <a:rPr lang="en-CA" sz="3200" b="1" dirty="0">
                <a:solidFill>
                  <a:schemeClr val="tx2"/>
                </a:solidFill>
                <a:latin typeface="Candara" panose="020E0502030303020204" pitchFamily="34" charset="0"/>
              </a:rPr>
              <a:t>HIV</a:t>
            </a:r>
            <a:r>
              <a:rPr lang="en-CA" sz="3200" dirty="0">
                <a:solidFill>
                  <a:schemeClr val="tx2"/>
                </a:solidFill>
                <a:latin typeface="Candara" panose="020E0502030303020204" pitchFamily="34" charset="0"/>
              </a:rPr>
              <a:t> as an example, the HL7 </a:t>
            </a:r>
            <a:r>
              <a:rPr lang="en-CA" sz="3200" b="1" dirty="0">
                <a:solidFill>
                  <a:schemeClr val="tx2"/>
                </a:solidFill>
                <a:latin typeface="Candara" panose="020E0502030303020204" pitchFamily="34" charset="0"/>
              </a:rPr>
              <a:t>FHIR</a:t>
            </a:r>
            <a:r>
              <a:rPr lang="en-CA" sz="3200" dirty="0">
                <a:solidFill>
                  <a:schemeClr val="tx2"/>
                </a:solidFill>
                <a:latin typeface="Candara" panose="020E0502030303020204" pitchFamily="34" charset="0"/>
              </a:rPr>
              <a:t> standard can be employed to express an </a:t>
            </a:r>
            <a:r>
              <a:rPr lang="en-CA" sz="3200" b="1" dirty="0">
                <a:solidFill>
                  <a:schemeClr val="tx2"/>
                </a:solidFill>
                <a:latin typeface="Candara" panose="020E0502030303020204" pitchFamily="34" charset="0"/>
              </a:rPr>
              <a:t>evidence-based care pathway </a:t>
            </a:r>
            <a:r>
              <a:rPr lang="en-CA" sz="3200" dirty="0">
                <a:solidFill>
                  <a:schemeClr val="tx2"/>
                </a:solidFill>
                <a:latin typeface="Candara" panose="020E0502030303020204" pitchFamily="34" charset="0"/>
              </a:rPr>
              <a:t>in a </a:t>
            </a:r>
            <a:r>
              <a:rPr lang="en-CA" sz="3200" b="1" dirty="0">
                <a:solidFill>
                  <a:schemeClr val="tx2"/>
                </a:solidFill>
                <a:latin typeface="Candara" panose="020E0502030303020204" pitchFamily="34" charset="0"/>
              </a:rPr>
              <a:t>CCG </a:t>
            </a:r>
            <a:r>
              <a:rPr lang="en-CA" sz="3200" dirty="0">
                <a:solidFill>
                  <a:schemeClr val="tx2"/>
                </a:solidFill>
                <a:latin typeface="Candara" panose="020E0502030303020204" pitchFamily="34" charset="0"/>
              </a:rPr>
              <a:t>format that a software solution can </a:t>
            </a:r>
            <a:r>
              <a:rPr lang="en-CA" sz="3200" b="1" dirty="0">
                <a:solidFill>
                  <a:schemeClr val="tx2"/>
                </a:solidFill>
                <a:latin typeface="Candara" panose="020E0502030303020204" pitchFamily="34" charset="0"/>
              </a:rPr>
              <a:t>ingest</a:t>
            </a:r>
            <a:r>
              <a:rPr lang="en-CA" sz="3200" dirty="0">
                <a:solidFill>
                  <a:schemeClr val="tx2"/>
                </a:solidFill>
                <a:latin typeface="Candara" panose="020E0502030303020204" pitchFamily="34" charset="0"/>
              </a:rPr>
              <a:t> and “</a:t>
            </a:r>
            <a:r>
              <a:rPr lang="en-CA" sz="3200" b="1" dirty="0">
                <a:solidFill>
                  <a:schemeClr val="tx2"/>
                </a:solidFill>
                <a:latin typeface="Candara" panose="020E0502030303020204" pitchFamily="34" charset="0"/>
              </a:rPr>
              <a:t>run</a:t>
            </a:r>
            <a:r>
              <a:rPr lang="en-CA" sz="3200" dirty="0">
                <a:solidFill>
                  <a:schemeClr val="tx2"/>
                </a:solidFill>
                <a:latin typeface="Candara" panose="020E0502030303020204" pitchFamily="34" charset="0"/>
              </a:rPr>
              <a:t>”.</a:t>
            </a:r>
          </a:p>
        </p:txBody>
      </p:sp>
      <p:pic>
        <p:nvPicPr>
          <p:cNvPr id="7" name="Picture 6">
            <a:extLst>
              <a:ext uri="{FF2B5EF4-FFF2-40B4-BE49-F238E27FC236}">
                <a16:creationId xmlns:a16="http://schemas.microsoft.com/office/drawing/2014/main" id="{F5081338-E85A-B767-10F4-49A8E80DC19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640267" y="4236891"/>
            <a:ext cx="990615" cy="742005"/>
          </a:xfrm>
          <a:prstGeom prst="rect">
            <a:avLst/>
          </a:prstGeom>
          <a:solidFill>
            <a:schemeClr val="bg1"/>
          </a:solidFill>
        </p:spPr>
      </p:pic>
      <p:pic>
        <p:nvPicPr>
          <p:cNvPr id="8" name="Picture 7">
            <a:extLst>
              <a:ext uri="{FF2B5EF4-FFF2-40B4-BE49-F238E27FC236}">
                <a16:creationId xmlns:a16="http://schemas.microsoft.com/office/drawing/2014/main" id="{7F57266F-9BC3-51AE-E823-A2A4A72EAD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05367" y="3521807"/>
            <a:ext cx="745982" cy="745982"/>
          </a:xfrm>
          <a:prstGeom prst="rect">
            <a:avLst/>
          </a:prstGeom>
        </p:spPr>
      </p:pic>
      <p:sp>
        <p:nvSpPr>
          <p:cNvPr id="10" name="TextBox 9">
            <a:extLst>
              <a:ext uri="{FF2B5EF4-FFF2-40B4-BE49-F238E27FC236}">
                <a16:creationId xmlns:a16="http://schemas.microsoft.com/office/drawing/2014/main" id="{36BE0814-7364-976B-2108-8ED0011523AC}"/>
              </a:ext>
            </a:extLst>
          </p:cNvPr>
          <p:cNvSpPr txBox="1"/>
          <p:nvPr/>
        </p:nvSpPr>
        <p:spPr>
          <a:xfrm>
            <a:off x="7315200" y="6175737"/>
            <a:ext cx="5256584" cy="1200329"/>
          </a:xfrm>
          <a:prstGeom prst="rect">
            <a:avLst/>
          </a:prstGeom>
          <a:noFill/>
        </p:spPr>
        <p:txBody>
          <a:bodyPr wrap="square" rtlCol="0">
            <a:spAutoFit/>
          </a:bodyPr>
          <a:lstStyle/>
          <a:p>
            <a:pPr algn="ctr"/>
            <a:r>
              <a:rPr lang="en-CA" sz="3600" b="1" i="1" dirty="0">
                <a:solidFill>
                  <a:schemeClr val="tx2"/>
                </a:solidFill>
                <a:latin typeface="Candara" panose="020E0502030303020204" pitchFamily="34" charset="0"/>
              </a:rPr>
              <a:t>Computable</a:t>
            </a:r>
          </a:p>
          <a:p>
            <a:pPr algn="ctr"/>
            <a:r>
              <a:rPr lang="en-CA" sz="3600" dirty="0">
                <a:solidFill>
                  <a:schemeClr val="tx2"/>
                </a:solidFill>
                <a:latin typeface="Candara" panose="020E0502030303020204" pitchFamily="34" charset="0"/>
              </a:rPr>
              <a:t>Care Guidelines for </a:t>
            </a:r>
            <a:r>
              <a:rPr lang="en-CA" sz="3600" b="1" dirty="0">
                <a:solidFill>
                  <a:schemeClr val="tx2"/>
                </a:solidFill>
                <a:latin typeface="Candara" panose="020E0502030303020204" pitchFamily="34" charset="0"/>
              </a:rPr>
              <a:t>HIV</a:t>
            </a:r>
          </a:p>
        </p:txBody>
      </p:sp>
      <p:sp>
        <p:nvSpPr>
          <p:cNvPr id="11" name="TextBox 10">
            <a:extLst>
              <a:ext uri="{FF2B5EF4-FFF2-40B4-BE49-F238E27FC236}">
                <a16:creationId xmlns:a16="http://schemas.microsoft.com/office/drawing/2014/main" id="{CEF0B327-69E5-7720-8B68-1D39F31BD399}"/>
              </a:ext>
            </a:extLst>
          </p:cNvPr>
          <p:cNvSpPr txBox="1"/>
          <p:nvPr/>
        </p:nvSpPr>
        <p:spPr>
          <a:xfrm>
            <a:off x="1194520" y="6175737"/>
            <a:ext cx="3240360" cy="1200329"/>
          </a:xfrm>
          <a:prstGeom prst="rect">
            <a:avLst/>
          </a:prstGeom>
          <a:noFill/>
        </p:spPr>
        <p:txBody>
          <a:bodyPr wrap="square" rtlCol="0">
            <a:spAutoFit/>
          </a:bodyPr>
          <a:lstStyle/>
          <a:p>
            <a:pPr algn="ctr"/>
            <a:r>
              <a:rPr lang="en-CA" sz="3600" dirty="0">
                <a:solidFill>
                  <a:schemeClr val="tx2"/>
                </a:solidFill>
                <a:latin typeface="Candara" panose="020E0502030303020204" pitchFamily="34" charset="0"/>
              </a:rPr>
              <a:t>Care Guidelines</a:t>
            </a:r>
          </a:p>
          <a:p>
            <a:pPr algn="ctr"/>
            <a:r>
              <a:rPr lang="en-CA" sz="3600" dirty="0">
                <a:solidFill>
                  <a:schemeClr val="tx2"/>
                </a:solidFill>
                <a:latin typeface="Candara" panose="020E0502030303020204" pitchFamily="34" charset="0"/>
              </a:rPr>
              <a:t>for </a:t>
            </a:r>
            <a:r>
              <a:rPr lang="en-CA" sz="3600" b="1" dirty="0">
                <a:solidFill>
                  <a:schemeClr val="tx2"/>
                </a:solidFill>
                <a:latin typeface="Candara" panose="020E0502030303020204" pitchFamily="34" charset="0"/>
              </a:rPr>
              <a:t>HIV</a:t>
            </a:r>
          </a:p>
        </p:txBody>
      </p:sp>
      <p:cxnSp>
        <p:nvCxnSpPr>
          <p:cNvPr id="12" name="Straight Arrow Connector 11">
            <a:extLst>
              <a:ext uri="{FF2B5EF4-FFF2-40B4-BE49-F238E27FC236}">
                <a16:creationId xmlns:a16="http://schemas.microsoft.com/office/drawing/2014/main" id="{AD90D7EE-882C-8113-77CE-F4010BEA933D}"/>
              </a:ext>
            </a:extLst>
          </p:cNvPr>
          <p:cNvCxnSpPr>
            <a:cxnSpLocks/>
            <a:stCxn id="11" idx="3"/>
            <a:endCxn id="10" idx="1"/>
          </p:cNvCxnSpPr>
          <p:nvPr/>
        </p:nvCxnSpPr>
        <p:spPr>
          <a:xfrm>
            <a:off x="4434880" y="6775902"/>
            <a:ext cx="28803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FEA7025-445B-B236-ABC7-E9E043CF00A2}"/>
              </a:ext>
            </a:extLst>
          </p:cNvPr>
          <p:cNvPicPr>
            <a:picLocks noChangeAspect="1"/>
          </p:cNvPicPr>
          <p:nvPr/>
        </p:nvPicPr>
        <p:blipFill rotWithShape="1">
          <a:blip r:embed="rId4"/>
          <a:srcRect l="34141" t="14126" r="35198" b="8001"/>
          <a:stretch/>
        </p:blipFill>
        <p:spPr>
          <a:xfrm>
            <a:off x="1805206" y="2614298"/>
            <a:ext cx="1955710" cy="30010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2523396"/>
      </p:ext>
    </p:extLst>
  </p:cSld>
  <p:clrMapOvr>
    <a:masterClrMapping/>
  </p:clrMapOvr>
</p:sld>
</file>

<file path=ppt/theme/theme1.xml><?xml version="1.0" encoding="utf-8"?>
<a:theme xmlns:a="http://schemas.openxmlformats.org/drawingml/2006/main" name="ecGroup PPT template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2000" dirty="0" smtClean="0">
            <a:solidFill>
              <a:schemeClr val="tx2"/>
            </a:solidFill>
          </a:defRPr>
        </a:defPPr>
      </a:lstStyle>
    </a:txDef>
  </a:objectDefaults>
  <a:extraClrSchemeLst/>
  <a:extLst>
    <a:ext uri="{05A4C25C-085E-4340-85A3-A5531E510DB2}">
      <thm15:themeFamily xmlns:thm15="http://schemas.microsoft.com/office/thememl/2012/main" name="17-09-14 cycle 3 draft (notional) spec" id="{9A67F329-987B-47B2-A5B4-F181926CA689}" vid="{2250023F-EDB6-4F2A-8B04-18F2492E9D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ecGroup PPT Template</Template>
  <TotalTime>9137</TotalTime>
  <Words>7370</Words>
  <Application>Microsoft Office PowerPoint</Application>
  <PresentationFormat>Custom</PresentationFormat>
  <Paragraphs>1513</Paragraphs>
  <Slides>128</Slides>
  <Notes>12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128</vt:i4>
      </vt:variant>
    </vt:vector>
  </HeadingPairs>
  <TitlesOfParts>
    <vt:vector size="134" baseType="lpstr">
      <vt:lpstr>Arial</vt:lpstr>
      <vt:lpstr>Calibri</vt:lpstr>
      <vt:lpstr>Candara</vt:lpstr>
      <vt:lpstr>Courier New</vt:lpstr>
      <vt:lpstr>Wingdings</vt:lpstr>
      <vt:lpstr>ecGroup PPT template 16x9</vt:lpstr>
      <vt:lpstr>Buildable Digital Health Blueprint</vt:lpstr>
      <vt:lpstr>Workshop plan…</vt:lpstr>
      <vt:lpstr>PowerPoint Presentation</vt:lpstr>
      <vt:lpstr>Workshop-2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Interaction 2.1</vt:lpstr>
      <vt:lpstr>Interaction 2.1</vt:lpstr>
      <vt:lpstr>Interaction 2.1</vt:lpstr>
      <vt:lpstr>Interaction 2.1</vt:lpstr>
      <vt:lpstr>PowerPoint Presentation</vt:lpstr>
      <vt:lpstr>PowerPoint Presentation</vt:lpstr>
      <vt:lpstr>Design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Leveraging legacy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Interaction 2.2</vt:lpstr>
      <vt:lpstr>Interaction 2.2</vt:lpstr>
      <vt:lpstr>Interaction 2.2</vt:lpstr>
      <vt:lpstr>Interaction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Interaction 2.3</vt:lpstr>
      <vt:lpstr>Interaction 2.3</vt:lpstr>
      <vt:lpstr>Interaction 2.3</vt:lpstr>
      <vt:lpstr>Interaction 2.3</vt:lpstr>
      <vt:lpstr>Interaction 2.3</vt:lpstr>
      <vt:lpstr>Interaction 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 Workshop-3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 v3 Project</dc:title>
  <dc:creator>Derek Ritz</dc:creator>
  <cp:lastModifiedBy>Derek Ritz</cp:lastModifiedBy>
  <cp:revision>53</cp:revision>
  <dcterms:created xsi:type="dcterms:W3CDTF">2020-07-08T00:50:54Z</dcterms:created>
  <dcterms:modified xsi:type="dcterms:W3CDTF">2024-08-01T01:45:27Z</dcterms:modified>
</cp:coreProperties>
</file>